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5" r:id="rId4"/>
  </p:sldMasterIdLst>
  <p:notesMasterIdLst>
    <p:notesMasterId r:id="rId55"/>
  </p:notesMasterIdLst>
  <p:sldIdLst>
    <p:sldId id="256" r:id="rId5"/>
    <p:sldId id="276" r:id="rId6"/>
    <p:sldId id="259" r:id="rId7"/>
    <p:sldId id="260" r:id="rId8"/>
    <p:sldId id="301" r:id="rId9"/>
    <p:sldId id="258" r:id="rId10"/>
    <p:sldId id="345" r:id="rId11"/>
    <p:sldId id="302" r:id="rId12"/>
    <p:sldId id="303" r:id="rId13"/>
    <p:sldId id="347" r:id="rId14"/>
    <p:sldId id="277" r:id="rId15"/>
    <p:sldId id="266" r:id="rId16"/>
    <p:sldId id="304" r:id="rId17"/>
    <p:sldId id="348" r:id="rId18"/>
    <p:sldId id="305" r:id="rId19"/>
    <p:sldId id="349" r:id="rId20"/>
    <p:sldId id="310" r:id="rId21"/>
    <p:sldId id="350" r:id="rId22"/>
    <p:sldId id="338" r:id="rId23"/>
    <p:sldId id="336" r:id="rId24"/>
    <p:sldId id="307" r:id="rId25"/>
    <p:sldId id="340" r:id="rId26"/>
    <p:sldId id="316" r:id="rId27"/>
    <p:sldId id="275" r:id="rId28"/>
    <p:sldId id="278" r:id="rId29"/>
    <p:sldId id="262" r:id="rId30"/>
    <p:sldId id="308" r:id="rId31"/>
    <p:sldId id="312" r:id="rId32"/>
    <p:sldId id="351" r:id="rId33"/>
    <p:sldId id="264" r:id="rId34"/>
    <p:sldId id="318" r:id="rId35"/>
    <p:sldId id="352" r:id="rId36"/>
    <p:sldId id="354" r:id="rId37"/>
    <p:sldId id="353" r:id="rId38"/>
    <p:sldId id="322" r:id="rId39"/>
    <p:sldId id="323" r:id="rId40"/>
    <p:sldId id="324" r:id="rId41"/>
    <p:sldId id="325" r:id="rId42"/>
    <p:sldId id="326" r:id="rId43"/>
    <p:sldId id="329" r:id="rId44"/>
    <p:sldId id="330" r:id="rId45"/>
    <p:sldId id="327" r:id="rId46"/>
    <p:sldId id="342" r:id="rId47"/>
    <p:sldId id="279" r:id="rId48"/>
    <p:sldId id="355" r:id="rId49"/>
    <p:sldId id="334" r:id="rId50"/>
    <p:sldId id="268" r:id="rId51"/>
    <p:sldId id="265" r:id="rId52"/>
    <p:sldId id="281" r:id="rId53"/>
    <p:sldId id="356" r:id="rId54"/>
  </p:sldIdLst>
  <p:sldSz cx="9144000" cy="5143500" type="screen16x9"/>
  <p:notesSz cx="6858000" cy="9144000"/>
  <p:embeddedFontLst>
    <p:embeddedFont>
      <p:font typeface="Cambria Math" panose="02040503050406030204" pitchFamily="18" charset="0"/>
      <p:regular r:id="rId56"/>
    </p:embeddedFont>
    <p:embeddedFont>
      <p:font typeface="Catamaran" panose="020B0604020202020204" charset="0"/>
      <p:regular r:id="rId57"/>
      <p:bold r:id="rId58"/>
    </p:embeddedFont>
    <p:embeddedFont>
      <p:font typeface="Playfair Display" panose="020B0604020202020204" charset="0"/>
      <p:regular r:id="rId59"/>
      <p:bold r:id="rId60"/>
      <p:italic r:id="rId61"/>
      <p:boldItalic r:id="rId62"/>
    </p:embeddedFont>
    <p:embeddedFont>
      <p:font typeface="Playfair Display Black" panose="020B0604020202020204" charset="0"/>
      <p:bold r:id="rId63"/>
      <p:boldItalic r:id="rId64"/>
    </p:embeddedFont>
    <p:embeddedFont>
      <p:font typeface="PT Sans" panose="020B0604020202020204" charset="0"/>
      <p:regular r:id="rId65"/>
      <p:bold r:id="rId66"/>
      <p:italic r:id="rId67"/>
      <p:boldItalic r:id="rId68"/>
    </p:embeddedFont>
    <p:embeddedFont>
      <p:font typeface="Segoe UI" panose="020B0502040204020203" pitchFamily="3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607B6-DC91-AE87-60C6-199E37898E24}" v="15" vWet="16" dt="2023-05-31T10:53:46.865"/>
    <p1510:client id="{3138B1F2-EF65-4F76-A716-4FD1C554BEB1}" v="94" dt="2023-05-31T09:12:29.617"/>
    <p1510:client id="{4E199748-9185-4A35-BCB5-3C48A0852169}" v="24" dt="2023-05-31T17:21:29.501"/>
    <p1510:client id="{55FF9A04-DD5B-D9AE-C213-2759786E32EF}" v="148" dt="2023-05-31T12:20:02.512"/>
    <p1510:client id="{68A1761B-62E0-7B2F-8B4B-8ABA3987B856}" v="5" dt="2023-05-31T09:15:57.805"/>
    <p1510:client id="{851363E0-BFB5-717B-0376-0544EF24101A}" v="1" dt="2023-05-31T16:38:49.310"/>
    <p1510:client id="{D0C62C86-FE55-8FD4-F7B9-352811E0388A}" v="4" dt="2023-05-31T09:13:34.078"/>
    <p1510:client id="{D295D256-8421-4E07-B0F3-AA7CE1A32C54}" v="512" dt="2023-06-01T00:53:45.747"/>
  </p1510:revLst>
</p1510:revInfo>
</file>

<file path=ppt/tableStyles.xml><?xml version="1.0" encoding="utf-8"?>
<a:tblStyleLst xmlns:a="http://schemas.openxmlformats.org/drawingml/2006/main" def="{5D46827B-E6AA-4BCC-AC39-A18042A5ED3E}">
  <a:tblStyle styleId="{5D46827B-E6AA-4BCC-AC39-A18042A5ED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16.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Anh Kiệt" userId="6598ded2-0f05-4bcf-951f-cc767c2c05ca" providerId="ADAL" clId="{3138B1F2-EF65-4F76-A716-4FD1C554BEB1}"/>
    <pc:docChg chg="undo custSel addSld modSld sldOrd">
      <pc:chgData name="Nguyễn Anh Kiệt" userId="6598ded2-0f05-4bcf-951f-cc767c2c05ca" providerId="ADAL" clId="{3138B1F2-EF65-4F76-A716-4FD1C554BEB1}" dt="2023-05-31T09:12:29.617" v="2007" actId="20577"/>
      <pc:docMkLst>
        <pc:docMk/>
      </pc:docMkLst>
      <pc:sldChg chg="addSp modSp mod modNotesTx">
        <pc:chgData name="Nguyễn Anh Kiệt" userId="6598ded2-0f05-4bcf-951f-cc767c2c05ca" providerId="ADAL" clId="{3138B1F2-EF65-4F76-A716-4FD1C554BEB1}" dt="2023-05-31T09:12:29.617" v="2007" actId="20577"/>
        <pc:sldMkLst>
          <pc:docMk/>
          <pc:sldMk cId="0" sldId="279"/>
        </pc:sldMkLst>
        <pc:spChg chg="add mod">
          <ac:chgData name="Nguyễn Anh Kiệt" userId="6598ded2-0f05-4bcf-951f-cc767c2c05ca" providerId="ADAL" clId="{3138B1F2-EF65-4F76-A716-4FD1C554BEB1}" dt="2023-05-30T15:23:23.286" v="1502" actId="20577"/>
          <ac:spMkLst>
            <pc:docMk/>
            <pc:sldMk cId="0" sldId="279"/>
            <ac:spMk id="5" creationId="{0DA9C85E-E316-BB3C-097F-398069C3C06F}"/>
          </ac:spMkLst>
        </pc:spChg>
        <pc:spChg chg="add mod">
          <ac:chgData name="Nguyễn Anh Kiệt" userId="6598ded2-0f05-4bcf-951f-cc767c2c05ca" providerId="ADAL" clId="{3138B1F2-EF65-4F76-A716-4FD1C554BEB1}" dt="2023-05-31T09:12:05.811" v="1994" actId="20577"/>
          <ac:spMkLst>
            <pc:docMk/>
            <pc:sldMk cId="0" sldId="279"/>
            <ac:spMk id="6" creationId="{E66CB870-62E8-ED7A-9639-440AA7BC7093}"/>
          </ac:spMkLst>
        </pc:spChg>
      </pc:sldChg>
      <pc:sldChg chg="ord">
        <pc:chgData name="Nguyễn Anh Kiệt" userId="6598ded2-0f05-4bcf-951f-cc767c2c05ca" providerId="ADAL" clId="{3138B1F2-EF65-4F76-A716-4FD1C554BEB1}" dt="2023-05-27T12:29:59.579" v="0" actId="20578"/>
        <pc:sldMkLst>
          <pc:docMk/>
          <pc:sldMk cId="0" sldId="302"/>
        </pc:sldMkLst>
      </pc:sldChg>
      <pc:sldChg chg="addSp delSp modSp mod ord modNotesTx">
        <pc:chgData name="Nguyễn Anh Kiệt" userId="6598ded2-0f05-4bcf-951f-cc767c2c05ca" providerId="ADAL" clId="{3138B1F2-EF65-4F76-A716-4FD1C554BEB1}" dt="2023-05-30T12:30:51.949" v="603" actId="1076"/>
        <pc:sldMkLst>
          <pc:docMk/>
          <pc:sldMk cId="2264473997" sldId="307"/>
        </pc:sldMkLst>
        <pc:spChg chg="add del">
          <ac:chgData name="Nguyễn Anh Kiệt" userId="6598ded2-0f05-4bcf-951f-cc767c2c05ca" providerId="ADAL" clId="{3138B1F2-EF65-4F76-A716-4FD1C554BEB1}" dt="2023-05-27T12:31:40.070" v="4" actId="22"/>
          <ac:spMkLst>
            <pc:docMk/>
            <pc:sldMk cId="2264473997" sldId="307"/>
            <ac:spMk id="6" creationId="{54E03AD5-77CA-413E-CB70-1707818899DD}"/>
          </ac:spMkLst>
        </pc:spChg>
        <pc:spChg chg="add mod">
          <ac:chgData name="Nguyễn Anh Kiệt" userId="6598ded2-0f05-4bcf-951f-cc767c2c05ca" providerId="ADAL" clId="{3138B1F2-EF65-4F76-A716-4FD1C554BEB1}" dt="2023-05-30T12:28:26.137" v="595" actId="14100"/>
          <ac:spMkLst>
            <pc:docMk/>
            <pc:sldMk cId="2264473997" sldId="307"/>
            <ac:spMk id="8" creationId="{6835CB52-B440-2BAE-F520-476AAE1E0BB3}"/>
          </ac:spMkLst>
        </pc:spChg>
        <pc:spChg chg="add mod">
          <ac:chgData name="Nguyễn Anh Kiệt" userId="6598ded2-0f05-4bcf-951f-cc767c2c05ca" providerId="ADAL" clId="{3138B1F2-EF65-4F76-A716-4FD1C554BEB1}" dt="2023-05-27T12:34:22.024" v="37" actId="1036"/>
          <ac:spMkLst>
            <pc:docMk/>
            <pc:sldMk cId="2264473997" sldId="307"/>
            <ac:spMk id="10" creationId="{2E15BDBE-DF79-84D6-865A-60C7BE2907D8}"/>
          </ac:spMkLst>
        </pc:spChg>
        <pc:spChg chg="add mod">
          <ac:chgData name="Nguyễn Anh Kiệt" userId="6598ded2-0f05-4bcf-951f-cc767c2c05ca" providerId="ADAL" clId="{3138B1F2-EF65-4F76-A716-4FD1C554BEB1}" dt="2023-05-27T12:34:37.245" v="41" actId="113"/>
          <ac:spMkLst>
            <pc:docMk/>
            <pc:sldMk cId="2264473997" sldId="307"/>
            <ac:spMk id="12" creationId="{A13D8490-BB52-0C34-DEC7-7D74756B78A9}"/>
          </ac:spMkLst>
        </pc:spChg>
        <pc:spChg chg="del mod">
          <ac:chgData name="Nguyễn Anh Kiệt" userId="6598ded2-0f05-4bcf-951f-cc767c2c05ca" providerId="ADAL" clId="{3138B1F2-EF65-4F76-A716-4FD1C554BEB1}" dt="2023-05-27T12:30:42.782" v="2" actId="478"/>
          <ac:spMkLst>
            <pc:docMk/>
            <pc:sldMk cId="2264473997" sldId="307"/>
            <ac:spMk id="217" creationId="{00000000-0000-0000-0000-000000000000}"/>
          </ac:spMkLst>
        </pc:spChg>
        <pc:picChg chg="add del mod">
          <ac:chgData name="Nguyễn Anh Kiệt" userId="6598ded2-0f05-4bcf-951f-cc767c2c05ca" providerId="ADAL" clId="{3138B1F2-EF65-4F76-A716-4FD1C554BEB1}" dt="2023-05-30T12:29:18.360" v="596" actId="478"/>
          <ac:picMkLst>
            <pc:docMk/>
            <pc:sldMk cId="2264473997" sldId="307"/>
            <ac:picMk id="1026" creationId="{AAE4C700-E3C9-F841-4B9C-F3388CE396C3}"/>
          </ac:picMkLst>
        </pc:picChg>
        <pc:picChg chg="add mod">
          <ac:chgData name="Nguyễn Anh Kiệt" userId="6598ded2-0f05-4bcf-951f-cc767c2c05ca" providerId="ADAL" clId="{3138B1F2-EF65-4F76-A716-4FD1C554BEB1}" dt="2023-05-30T12:30:51.949" v="603" actId="1076"/>
          <ac:picMkLst>
            <pc:docMk/>
            <pc:sldMk cId="2264473997" sldId="307"/>
            <ac:picMk id="1028" creationId="{35F034CB-C534-116F-BD0B-17C6FE4AA75E}"/>
          </ac:picMkLst>
        </pc:picChg>
      </pc:sldChg>
      <pc:sldChg chg="modSp mod ord">
        <pc:chgData name="Nguyễn Anh Kiệt" userId="6598ded2-0f05-4bcf-951f-cc767c2c05ca" providerId="ADAL" clId="{3138B1F2-EF65-4F76-A716-4FD1C554BEB1}" dt="2023-05-27T12:34:49.346" v="45"/>
        <pc:sldMkLst>
          <pc:docMk/>
          <pc:sldMk cId="2862085982" sldId="314"/>
        </pc:sldMkLst>
        <pc:spChg chg="mod">
          <ac:chgData name="Nguyễn Anh Kiệt" userId="6598ded2-0f05-4bcf-951f-cc767c2c05ca" providerId="ADAL" clId="{3138B1F2-EF65-4F76-A716-4FD1C554BEB1}" dt="2023-05-27T12:32:03.277" v="7" actId="20577"/>
          <ac:spMkLst>
            <pc:docMk/>
            <pc:sldMk cId="2862085982" sldId="314"/>
            <ac:spMk id="217" creationId="{00000000-0000-0000-0000-000000000000}"/>
          </ac:spMkLst>
        </pc:spChg>
      </pc:sldChg>
      <pc:sldChg chg="addSp delSp modSp add mod modNotesTx">
        <pc:chgData name="Nguyễn Anh Kiệt" userId="6598ded2-0f05-4bcf-951f-cc767c2c05ca" providerId="ADAL" clId="{3138B1F2-EF65-4F76-A716-4FD1C554BEB1}" dt="2023-05-27T18:10:45.613" v="185"/>
        <pc:sldMkLst>
          <pc:docMk/>
          <pc:sldMk cId="1657068025" sldId="315"/>
        </pc:sldMkLst>
        <pc:spChg chg="add mod">
          <ac:chgData name="Nguyễn Anh Kiệt" userId="6598ded2-0f05-4bcf-951f-cc767c2c05ca" providerId="ADAL" clId="{3138B1F2-EF65-4F76-A716-4FD1C554BEB1}" dt="2023-05-27T12:36:15.717" v="67" actId="113"/>
          <ac:spMkLst>
            <pc:docMk/>
            <pc:sldMk cId="1657068025" sldId="315"/>
            <ac:spMk id="6" creationId="{2624148F-CEDD-6FA5-BDF1-0A0EBF892478}"/>
          </ac:spMkLst>
        </pc:spChg>
        <pc:spChg chg="del">
          <ac:chgData name="Nguyễn Anh Kiệt" userId="6598ded2-0f05-4bcf-951f-cc767c2c05ca" providerId="ADAL" clId="{3138B1F2-EF65-4F76-A716-4FD1C554BEB1}" dt="2023-05-27T12:33:15.137" v="18" actId="478"/>
          <ac:spMkLst>
            <pc:docMk/>
            <pc:sldMk cId="1657068025" sldId="315"/>
            <ac:spMk id="8" creationId="{6835CB52-B440-2BAE-F520-476AAE1E0BB3}"/>
          </ac:spMkLst>
        </pc:spChg>
        <pc:spChg chg="add mod">
          <ac:chgData name="Nguyễn Anh Kiệt" userId="6598ded2-0f05-4bcf-951f-cc767c2c05ca" providerId="ADAL" clId="{3138B1F2-EF65-4F76-A716-4FD1C554BEB1}" dt="2023-05-27T12:36:21.667" v="68" actId="12"/>
          <ac:spMkLst>
            <pc:docMk/>
            <pc:sldMk cId="1657068025" sldId="315"/>
            <ac:spMk id="9" creationId="{C10ECF42-731D-AFC2-03CA-623615090652}"/>
          </ac:spMkLst>
        </pc:spChg>
        <pc:spChg chg="del mod">
          <ac:chgData name="Nguyễn Anh Kiệt" userId="6598ded2-0f05-4bcf-951f-cc767c2c05ca" providerId="ADAL" clId="{3138B1F2-EF65-4F76-A716-4FD1C554BEB1}" dt="2023-05-27T12:33:12.828" v="17" actId="478"/>
          <ac:spMkLst>
            <pc:docMk/>
            <pc:sldMk cId="1657068025" sldId="315"/>
            <ac:spMk id="10" creationId="{2E15BDBE-DF79-84D6-865A-60C7BE2907D8}"/>
          </ac:spMkLst>
        </pc:spChg>
      </pc:sldChg>
      <pc:sldChg chg="addSp delSp modSp add mod modNotesTx">
        <pc:chgData name="Nguyễn Anh Kiệt" userId="6598ded2-0f05-4bcf-951f-cc767c2c05ca" providerId="ADAL" clId="{3138B1F2-EF65-4F76-A716-4FD1C554BEB1}" dt="2023-05-30T12:40:15.217" v="636" actId="1076"/>
        <pc:sldMkLst>
          <pc:docMk/>
          <pc:sldMk cId="546520754" sldId="316"/>
        </pc:sldMkLst>
        <pc:spChg chg="add del">
          <ac:chgData name="Nguyễn Anh Kiệt" userId="6598ded2-0f05-4bcf-951f-cc767c2c05ca" providerId="ADAL" clId="{3138B1F2-EF65-4F76-A716-4FD1C554BEB1}" dt="2023-05-30T12:37:51.637" v="619"/>
          <ac:spMkLst>
            <pc:docMk/>
            <pc:sldMk cId="546520754" sldId="316"/>
            <ac:spMk id="5" creationId="{F2288042-A02D-F871-3BD5-F8F06F800EAC}"/>
          </ac:spMkLst>
        </pc:spChg>
        <pc:spChg chg="mod">
          <ac:chgData name="Nguyễn Anh Kiệt" userId="6598ded2-0f05-4bcf-951f-cc767c2c05ca" providerId="ADAL" clId="{3138B1F2-EF65-4F76-A716-4FD1C554BEB1}" dt="2023-05-27T12:36:53.628" v="89" actId="20577"/>
          <ac:spMkLst>
            <pc:docMk/>
            <pc:sldMk cId="546520754" sldId="316"/>
            <ac:spMk id="6" creationId="{2624148F-CEDD-6FA5-BDF1-0A0EBF892478}"/>
          </ac:spMkLst>
        </pc:spChg>
        <pc:spChg chg="add del mod">
          <ac:chgData name="Nguyễn Anh Kiệt" userId="6598ded2-0f05-4bcf-951f-cc767c2c05ca" providerId="ADAL" clId="{3138B1F2-EF65-4F76-A716-4FD1C554BEB1}" dt="2023-05-30T12:38:01.078" v="623"/>
          <ac:spMkLst>
            <pc:docMk/>
            <pc:sldMk cId="546520754" sldId="316"/>
            <ac:spMk id="6" creationId="{85E86CC0-4731-FB77-6963-8023781E6E61}"/>
          </ac:spMkLst>
        </pc:spChg>
        <pc:spChg chg="mod">
          <ac:chgData name="Nguyễn Anh Kiệt" userId="6598ded2-0f05-4bcf-951f-cc767c2c05ca" providerId="ADAL" clId="{3138B1F2-EF65-4F76-A716-4FD1C554BEB1}" dt="2023-05-30T12:34:11.382" v="611" actId="1076"/>
          <ac:spMkLst>
            <pc:docMk/>
            <pc:sldMk cId="546520754" sldId="316"/>
            <ac:spMk id="8" creationId="{45014661-A18C-1B44-D1BE-8C5EF6D31729}"/>
          </ac:spMkLst>
        </pc:spChg>
        <pc:spChg chg="mod">
          <ac:chgData name="Nguyễn Anh Kiệt" userId="6598ded2-0f05-4bcf-951f-cc767c2c05ca" providerId="ADAL" clId="{3138B1F2-EF65-4F76-A716-4FD1C554BEB1}" dt="2023-05-30T12:40:15.217" v="636" actId="1076"/>
          <ac:spMkLst>
            <pc:docMk/>
            <pc:sldMk cId="546520754" sldId="316"/>
            <ac:spMk id="9" creationId="{C10ECF42-731D-AFC2-03CA-623615090652}"/>
          </ac:spMkLst>
        </pc:spChg>
        <pc:picChg chg="add mod">
          <ac:chgData name="Nguyễn Anh Kiệt" userId="6598ded2-0f05-4bcf-951f-cc767c2c05ca" providerId="ADAL" clId="{3138B1F2-EF65-4F76-A716-4FD1C554BEB1}" dt="2023-05-27T18:24:19.356" v="201" actId="1076"/>
          <ac:picMkLst>
            <pc:docMk/>
            <pc:sldMk cId="546520754" sldId="316"/>
            <ac:picMk id="7" creationId="{1B2E4C1C-A91F-A085-551E-D62D76DA416C}"/>
          </ac:picMkLst>
        </pc:picChg>
        <pc:picChg chg="add mod">
          <ac:chgData name="Nguyễn Anh Kiệt" userId="6598ded2-0f05-4bcf-951f-cc767c2c05ca" providerId="ADAL" clId="{3138B1F2-EF65-4F76-A716-4FD1C554BEB1}" dt="2023-05-30T12:40:05.013" v="635" actId="1076"/>
          <ac:picMkLst>
            <pc:docMk/>
            <pc:sldMk cId="546520754" sldId="316"/>
            <ac:picMk id="11" creationId="{ED45599E-0628-48A2-7366-E00B5AC2942F}"/>
          </ac:picMkLst>
        </pc:picChg>
      </pc:sldChg>
      <pc:sldChg chg="addSp delSp modSp mod modNotesTx">
        <pc:chgData name="Nguyễn Anh Kiệt" userId="6598ded2-0f05-4bcf-951f-cc767c2c05ca" providerId="ADAL" clId="{3138B1F2-EF65-4F76-A716-4FD1C554BEB1}" dt="2023-05-31T05:56:48.757" v="1712"/>
        <pc:sldMkLst>
          <pc:docMk/>
          <pc:sldMk cId="265739408" sldId="327"/>
        </pc:sldMkLst>
        <pc:spChg chg="add mod">
          <ac:chgData name="Nguyễn Anh Kiệt" userId="6598ded2-0f05-4bcf-951f-cc767c2c05ca" providerId="ADAL" clId="{3138B1F2-EF65-4F76-A716-4FD1C554BEB1}" dt="2023-05-28T07:55:30.463" v="427" actId="1076"/>
          <ac:spMkLst>
            <pc:docMk/>
            <pc:sldMk cId="265739408" sldId="327"/>
            <ac:spMk id="6" creationId="{816E5510-CE7B-248C-1364-7172D55BB370}"/>
          </ac:spMkLst>
        </pc:spChg>
        <pc:spChg chg="add mod">
          <ac:chgData name="Nguyễn Anh Kiệt" userId="6598ded2-0f05-4bcf-951f-cc767c2c05ca" providerId="ADAL" clId="{3138B1F2-EF65-4F76-A716-4FD1C554BEB1}" dt="2023-05-28T09:02:14.338" v="469" actId="120"/>
          <ac:spMkLst>
            <pc:docMk/>
            <pc:sldMk cId="265739408" sldId="327"/>
            <ac:spMk id="8" creationId="{E7537343-B551-51E1-88C6-32B9F28454B1}"/>
          </ac:spMkLst>
        </pc:spChg>
        <pc:spChg chg="add mod">
          <ac:chgData name="Nguyễn Anh Kiệt" userId="6598ded2-0f05-4bcf-951f-cc767c2c05ca" providerId="ADAL" clId="{3138B1F2-EF65-4F76-A716-4FD1C554BEB1}" dt="2023-05-28T09:06:50.823" v="583" actId="20577"/>
          <ac:spMkLst>
            <pc:docMk/>
            <pc:sldMk cId="265739408" sldId="327"/>
            <ac:spMk id="9" creationId="{950E0A32-99D4-74FB-2BCF-563B37C01030}"/>
          </ac:spMkLst>
        </pc:spChg>
        <pc:spChg chg="add mod">
          <ac:chgData name="Nguyễn Anh Kiệt" userId="6598ded2-0f05-4bcf-951f-cc767c2c05ca" providerId="ADAL" clId="{3138B1F2-EF65-4F76-A716-4FD1C554BEB1}" dt="2023-05-28T09:03:06.916" v="484"/>
          <ac:spMkLst>
            <pc:docMk/>
            <pc:sldMk cId="265739408" sldId="327"/>
            <ac:spMk id="11" creationId="{7CEC3761-FBFB-0093-6583-8539A09C1A51}"/>
          </ac:spMkLst>
        </pc:spChg>
        <pc:spChg chg="add mod">
          <ac:chgData name="Nguyễn Anh Kiệt" userId="6598ded2-0f05-4bcf-951f-cc767c2c05ca" providerId="ADAL" clId="{3138B1F2-EF65-4F76-A716-4FD1C554BEB1}" dt="2023-05-28T09:03:44.487" v="523" actId="20577"/>
          <ac:spMkLst>
            <pc:docMk/>
            <pc:sldMk cId="265739408" sldId="327"/>
            <ac:spMk id="16" creationId="{2F20522E-4A14-FEC4-39A1-978BD946AA8B}"/>
          </ac:spMkLst>
        </pc:spChg>
        <pc:spChg chg="add mod">
          <ac:chgData name="Nguyễn Anh Kiệt" userId="6598ded2-0f05-4bcf-951f-cc767c2c05ca" providerId="ADAL" clId="{3138B1F2-EF65-4F76-A716-4FD1C554BEB1}" dt="2023-05-28T09:04:32.164" v="535" actId="108"/>
          <ac:spMkLst>
            <pc:docMk/>
            <pc:sldMk cId="265739408" sldId="327"/>
            <ac:spMk id="18" creationId="{38D23471-0C53-CC95-5261-03ADA92A0470}"/>
          </ac:spMkLst>
        </pc:spChg>
        <pc:spChg chg="add mod">
          <ac:chgData name="Nguyễn Anh Kiệt" userId="6598ded2-0f05-4bcf-951f-cc767c2c05ca" providerId="ADAL" clId="{3138B1F2-EF65-4F76-A716-4FD1C554BEB1}" dt="2023-05-28T09:05:13.005" v="550" actId="20577"/>
          <ac:spMkLst>
            <pc:docMk/>
            <pc:sldMk cId="265739408" sldId="327"/>
            <ac:spMk id="20" creationId="{A2F3876C-BFFF-A7D8-1FAF-2A9E96505A3A}"/>
          </ac:spMkLst>
        </pc:spChg>
        <pc:spChg chg="add mod">
          <ac:chgData name="Nguyễn Anh Kiệt" userId="6598ded2-0f05-4bcf-951f-cc767c2c05ca" providerId="ADAL" clId="{3138B1F2-EF65-4F76-A716-4FD1C554BEB1}" dt="2023-05-28T09:05:46.298" v="560" actId="1076"/>
          <ac:spMkLst>
            <pc:docMk/>
            <pc:sldMk cId="265739408" sldId="327"/>
            <ac:spMk id="22" creationId="{FAB92466-AE1F-B983-1DB9-CC240EFC3627}"/>
          </ac:spMkLst>
        </pc:spChg>
        <pc:spChg chg="add del">
          <ac:chgData name="Nguyễn Anh Kiệt" userId="6598ded2-0f05-4bcf-951f-cc767c2c05ca" providerId="ADAL" clId="{3138B1F2-EF65-4F76-A716-4FD1C554BEB1}" dt="2023-05-28T09:05:59.927" v="562" actId="22"/>
          <ac:spMkLst>
            <pc:docMk/>
            <pc:sldMk cId="265739408" sldId="327"/>
            <ac:spMk id="24" creationId="{DEAB24F1-01C9-2A0A-4436-292D85927BDB}"/>
          </ac:spMkLst>
        </pc:spChg>
        <pc:spChg chg="add mod">
          <ac:chgData name="Nguyễn Anh Kiệt" userId="6598ded2-0f05-4bcf-951f-cc767c2c05ca" providerId="ADAL" clId="{3138B1F2-EF65-4F76-A716-4FD1C554BEB1}" dt="2023-05-28T09:06:37.985" v="569" actId="20577"/>
          <ac:spMkLst>
            <pc:docMk/>
            <pc:sldMk cId="265739408" sldId="327"/>
            <ac:spMk id="26" creationId="{F440C7EE-E583-0D0A-53BA-8101D976B7FA}"/>
          </ac:spMkLst>
        </pc:spChg>
        <pc:graphicFrameChg chg="add del mod">
          <ac:chgData name="Nguyễn Anh Kiệt" userId="6598ded2-0f05-4bcf-951f-cc767c2c05ca" providerId="ADAL" clId="{3138B1F2-EF65-4F76-A716-4FD1C554BEB1}" dt="2023-05-28T07:12:23.473" v="229" actId="3680"/>
          <ac:graphicFrameMkLst>
            <pc:docMk/>
            <pc:sldMk cId="265739408" sldId="327"/>
            <ac:graphicFrameMk id="4" creationId="{71C9F72C-7B34-319B-DF32-980A37363817}"/>
          </ac:graphicFrameMkLst>
        </pc:graphicFrameChg>
        <pc:graphicFrameChg chg="add mod modGraphic">
          <ac:chgData name="Nguyễn Anh Kiệt" userId="6598ded2-0f05-4bcf-951f-cc767c2c05ca" providerId="ADAL" clId="{3138B1F2-EF65-4F76-A716-4FD1C554BEB1}" dt="2023-05-31T05:56:33.565" v="1711" actId="14734"/>
          <ac:graphicFrameMkLst>
            <pc:docMk/>
            <pc:sldMk cId="265739408" sldId="327"/>
            <ac:graphicFrameMk id="5" creationId="{08AEC1B0-88F1-32F2-75B2-BAD73F5E5EA0}"/>
          </ac:graphicFrameMkLst>
        </pc:graphicFrameChg>
        <pc:picChg chg="add del">
          <ac:chgData name="Nguyễn Anh Kiệt" userId="6598ded2-0f05-4bcf-951f-cc767c2c05ca" providerId="ADAL" clId="{3138B1F2-EF65-4F76-A716-4FD1C554BEB1}" dt="2023-05-28T06:43:02.842" v="203" actId="478"/>
          <ac:picMkLst>
            <pc:docMk/>
            <pc:sldMk cId="265739408" sldId="327"/>
            <ac:picMk id="3" creationId="{AF9AB909-F871-4E33-83F6-A7356E4AF62B}"/>
          </ac:picMkLst>
        </pc:picChg>
      </pc:sldChg>
      <pc:sldChg chg="modNotesTx">
        <pc:chgData name="Nguyễn Anh Kiệt" userId="6598ded2-0f05-4bcf-951f-cc767c2c05ca" providerId="ADAL" clId="{3138B1F2-EF65-4F76-A716-4FD1C554BEB1}" dt="2023-05-31T06:52:13.718" v="1987" actId="20577"/>
        <pc:sldMkLst>
          <pc:docMk/>
          <pc:sldMk cId="1703292235" sldId="329"/>
        </pc:sldMkLst>
      </pc:sldChg>
    </pc:docChg>
  </pc:docChgLst>
  <pc:docChgLst>
    <pc:chgData name="Trần Thị Mỹ Nhung" userId="S::20520267@ms.uit.edu.vn::9e0fa5eb-6c9b-4af6-a109-40175387ab73" providerId="AD" clId="Web-{68A1761B-62E0-7B2F-8B4B-8ABA3987B856}"/>
    <pc:docChg chg="modSld">
      <pc:chgData name="Trần Thị Mỹ Nhung" userId="S::20520267@ms.uit.edu.vn::9e0fa5eb-6c9b-4af6-a109-40175387ab73" providerId="AD" clId="Web-{68A1761B-62E0-7B2F-8B4B-8ABA3987B856}" dt="2023-05-31T09:15:57.805" v="4" actId="1076"/>
      <pc:docMkLst>
        <pc:docMk/>
      </pc:docMkLst>
      <pc:sldChg chg="modSp">
        <pc:chgData name="Trần Thị Mỹ Nhung" userId="S::20520267@ms.uit.edu.vn::9e0fa5eb-6c9b-4af6-a109-40175387ab73" providerId="AD" clId="Web-{68A1761B-62E0-7B2F-8B4B-8ABA3987B856}" dt="2023-05-31T09:15:57.805" v="4" actId="1076"/>
        <pc:sldMkLst>
          <pc:docMk/>
          <pc:sldMk cId="0" sldId="256"/>
        </pc:sldMkLst>
        <pc:picChg chg="mod">
          <ac:chgData name="Trần Thị Mỹ Nhung" userId="S::20520267@ms.uit.edu.vn::9e0fa5eb-6c9b-4af6-a109-40175387ab73" providerId="AD" clId="Web-{68A1761B-62E0-7B2F-8B4B-8ABA3987B856}" dt="2023-05-31T09:15:57.805" v="4" actId="1076"/>
          <ac:picMkLst>
            <pc:docMk/>
            <pc:sldMk cId="0" sldId="256"/>
            <ac:picMk id="2" creationId="{5BB6954D-1675-0986-482C-347DD9D33BF6}"/>
          </ac:picMkLst>
        </pc:picChg>
      </pc:sldChg>
    </pc:docChg>
  </pc:docChgLst>
  <pc:docChgLst>
    <pc:chgData name="Nguyễn Thành Phát" userId="fed202a0-2c8f-4446-b8d9-2c672f199b35" providerId="ADAL" clId="{D295D256-8421-4E07-B0F3-AA7CE1A32C54}"/>
    <pc:docChg chg="undo custSel addSld delSld modSld sldOrd delMainMaster">
      <pc:chgData name="Nguyễn Thành Phát" userId="fed202a0-2c8f-4446-b8d9-2c672f199b35" providerId="ADAL" clId="{D295D256-8421-4E07-B0F3-AA7CE1A32C54}" dt="2023-06-01T00:53:45.747" v="1225" actId="20577"/>
      <pc:docMkLst>
        <pc:docMk/>
      </pc:docMkLst>
      <pc:sldChg chg="modSp mod">
        <pc:chgData name="Nguyễn Thành Phát" userId="fed202a0-2c8f-4446-b8d9-2c672f199b35" providerId="ADAL" clId="{D295D256-8421-4E07-B0F3-AA7CE1A32C54}" dt="2023-05-27T12:15:40.993" v="141" actId="20577"/>
        <pc:sldMkLst>
          <pc:docMk/>
          <pc:sldMk cId="0" sldId="257"/>
        </pc:sldMkLst>
        <pc:spChg chg="mod">
          <ac:chgData name="Nguyễn Thành Phát" userId="fed202a0-2c8f-4446-b8d9-2c672f199b35" providerId="ADAL" clId="{D295D256-8421-4E07-B0F3-AA7CE1A32C54}" dt="2023-05-27T12:15:40.993" v="141" actId="20577"/>
          <ac:spMkLst>
            <pc:docMk/>
            <pc:sldMk cId="0" sldId="257"/>
            <ac:spMk id="217" creationId="{00000000-0000-0000-0000-000000000000}"/>
          </ac:spMkLst>
        </pc:spChg>
      </pc:sldChg>
      <pc:sldChg chg="modSp mod">
        <pc:chgData name="Nguyễn Thành Phát" userId="fed202a0-2c8f-4446-b8d9-2c672f199b35" providerId="ADAL" clId="{D295D256-8421-4E07-B0F3-AA7CE1A32C54}" dt="2023-05-30T15:35:36.538" v="909" actId="20577"/>
        <pc:sldMkLst>
          <pc:docMk/>
          <pc:sldMk cId="0" sldId="259"/>
        </pc:sldMkLst>
        <pc:spChg chg="mod">
          <ac:chgData name="Nguyễn Thành Phát" userId="fed202a0-2c8f-4446-b8d9-2c672f199b35" providerId="ADAL" clId="{D295D256-8421-4E07-B0F3-AA7CE1A32C54}" dt="2023-05-30T15:35:36.538" v="909" actId="20577"/>
          <ac:spMkLst>
            <pc:docMk/>
            <pc:sldMk cId="0" sldId="259"/>
            <ac:spMk id="243" creationId="{00000000-0000-0000-0000-000000000000}"/>
          </ac:spMkLst>
        </pc:spChg>
      </pc:sldChg>
      <pc:sldChg chg="modSp mod">
        <pc:chgData name="Nguyễn Thành Phát" userId="fed202a0-2c8f-4446-b8d9-2c672f199b35" providerId="ADAL" clId="{D295D256-8421-4E07-B0F3-AA7CE1A32C54}" dt="2023-05-31T11:39:16.769" v="1110" actId="20577"/>
        <pc:sldMkLst>
          <pc:docMk/>
          <pc:sldMk cId="0" sldId="281"/>
        </pc:sldMkLst>
        <pc:spChg chg="mod">
          <ac:chgData name="Nguyễn Thành Phát" userId="fed202a0-2c8f-4446-b8d9-2c672f199b35" providerId="ADAL" clId="{D295D256-8421-4E07-B0F3-AA7CE1A32C54}" dt="2023-05-31T11:39:16.769" v="1110" actId="20577"/>
          <ac:spMkLst>
            <pc:docMk/>
            <pc:sldMk cId="0" sldId="281"/>
            <ac:spMk id="831" creationId="{00000000-0000-0000-0000-000000000000}"/>
          </ac:spMkLst>
        </pc:spChg>
      </pc:sldChg>
      <pc:sldChg chg="del">
        <pc:chgData name="Nguyễn Thành Phát" userId="fed202a0-2c8f-4446-b8d9-2c672f199b35" providerId="ADAL" clId="{D295D256-8421-4E07-B0F3-AA7CE1A32C54}" dt="2023-05-29T12:51:26.889" v="713" actId="47"/>
        <pc:sldMkLst>
          <pc:docMk/>
          <pc:sldMk cId="0" sldId="283"/>
        </pc:sldMkLst>
      </pc:sldChg>
      <pc:sldChg chg="del">
        <pc:chgData name="Nguyễn Thành Phát" userId="fed202a0-2c8f-4446-b8d9-2c672f199b35" providerId="ADAL" clId="{D295D256-8421-4E07-B0F3-AA7CE1A32C54}" dt="2023-05-29T12:51:26.889" v="713" actId="47"/>
        <pc:sldMkLst>
          <pc:docMk/>
          <pc:sldMk cId="0" sldId="284"/>
        </pc:sldMkLst>
      </pc:sldChg>
      <pc:sldChg chg="del">
        <pc:chgData name="Nguyễn Thành Phát" userId="fed202a0-2c8f-4446-b8d9-2c672f199b35" providerId="ADAL" clId="{D295D256-8421-4E07-B0F3-AA7CE1A32C54}" dt="2023-05-29T12:51:26.889" v="713" actId="47"/>
        <pc:sldMkLst>
          <pc:docMk/>
          <pc:sldMk cId="0" sldId="285"/>
        </pc:sldMkLst>
      </pc:sldChg>
      <pc:sldChg chg="del">
        <pc:chgData name="Nguyễn Thành Phát" userId="fed202a0-2c8f-4446-b8d9-2c672f199b35" providerId="ADAL" clId="{D295D256-8421-4E07-B0F3-AA7CE1A32C54}" dt="2023-05-29T12:51:26.889" v="713" actId="47"/>
        <pc:sldMkLst>
          <pc:docMk/>
          <pc:sldMk cId="0" sldId="286"/>
        </pc:sldMkLst>
      </pc:sldChg>
      <pc:sldChg chg="del">
        <pc:chgData name="Nguyễn Thành Phát" userId="fed202a0-2c8f-4446-b8d9-2c672f199b35" providerId="ADAL" clId="{D295D256-8421-4E07-B0F3-AA7CE1A32C54}" dt="2023-05-29T12:51:26.889" v="713" actId="47"/>
        <pc:sldMkLst>
          <pc:docMk/>
          <pc:sldMk cId="0" sldId="287"/>
        </pc:sldMkLst>
      </pc:sldChg>
      <pc:sldChg chg="del">
        <pc:chgData name="Nguyễn Thành Phát" userId="fed202a0-2c8f-4446-b8d9-2c672f199b35" providerId="ADAL" clId="{D295D256-8421-4E07-B0F3-AA7CE1A32C54}" dt="2023-05-29T12:51:26.889" v="713" actId="47"/>
        <pc:sldMkLst>
          <pc:docMk/>
          <pc:sldMk cId="0" sldId="288"/>
        </pc:sldMkLst>
      </pc:sldChg>
      <pc:sldChg chg="del">
        <pc:chgData name="Nguyễn Thành Phát" userId="fed202a0-2c8f-4446-b8d9-2c672f199b35" providerId="ADAL" clId="{D295D256-8421-4E07-B0F3-AA7CE1A32C54}" dt="2023-05-29T12:51:26.889" v="713" actId="47"/>
        <pc:sldMkLst>
          <pc:docMk/>
          <pc:sldMk cId="0" sldId="289"/>
        </pc:sldMkLst>
      </pc:sldChg>
      <pc:sldChg chg="del">
        <pc:chgData name="Nguyễn Thành Phát" userId="fed202a0-2c8f-4446-b8d9-2c672f199b35" providerId="ADAL" clId="{D295D256-8421-4E07-B0F3-AA7CE1A32C54}" dt="2023-05-29T12:51:26.889" v="713" actId="47"/>
        <pc:sldMkLst>
          <pc:docMk/>
          <pc:sldMk cId="0" sldId="290"/>
        </pc:sldMkLst>
      </pc:sldChg>
      <pc:sldChg chg="del">
        <pc:chgData name="Nguyễn Thành Phát" userId="fed202a0-2c8f-4446-b8d9-2c672f199b35" providerId="ADAL" clId="{D295D256-8421-4E07-B0F3-AA7CE1A32C54}" dt="2023-05-29T12:51:26.889" v="713" actId="47"/>
        <pc:sldMkLst>
          <pc:docMk/>
          <pc:sldMk cId="0" sldId="291"/>
        </pc:sldMkLst>
      </pc:sldChg>
      <pc:sldChg chg="del">
        <pc:chgData name="Nguyễn Thành Phát" userId="fed202a0-2c8f-4446-b8d9-2c672f199b35" providerId="ADAL" clId="{D295D256-8421-4E07-B0F3-AA7CE1A32C54}" dt="2023-05-29T12:51:26.889" v="713" actId="47"/>
        <pc:sldMkLst>
          <pc:docMk/>
          <pc:sldMk cId="0" sldId="292"/>
        </pc:sldMkLst>
      </pc:sldChg>
      <pc:sldChg chg="del">
        <pc:chgData name="Nguyễn Thành Phát" userId="fed202a0-2c8f-4446-b8d9-2c672f199b35" providerId="ADAL" clId="{D295D256-8421-4E07-B0F3-AA7CE1A32C54}" dt="2023-05-29T12:51:26.889" v="713" actId="47"/>
        <pc:sldMkLst>
          <pc:docMk/>
          <pc:sldMk cId="0" sldId="293"/>
        </pc:sldMkLst>
      </pc:sldChg>
      <pc:sldChg chg="del">
        <pc:chgData name="Nguyễn Thành Phát" userId="fed202a0-2c8f-4446-b8d9-2c672f199b35" providerId="ADAL" clId="{D295D256-8421-4E07-B0F3-AA7CE1A32C54}" dt="2023-05-29T12:51:26.889" v="713" actId="47"/>
        <pc:sldMkLst>
          <pc:docMk/>
          <pc:sldMk cId="0" sldId="294"/>
        </pc:sldMkLst>
      </pc:sldChg>
      <pc:sldChg chg="del">
        <pc:chgData name="Nguyễn Thành Phát" userId="fed202a0-2c8f-4446-b8d9-2c672f199b35" providerId="ADAL" clId="{D295D256-8421-4E07-B0F3-AA7CE1A32C54}" dt="2023-05-29T12:51:26.889" v="713" actId="47"/>
        <pc:sldMkLst>
          <pc:docMk/>
          <pc:sldMk cId="0" sldId="295"/>
        </pc:sldMkLst>
      </pc:sldChg>
      <pc:sldChg chg="del">
        <pc:chgData name="Nguyễn Thành Phát" userId="fed202a0-2c8f-4446-b8d9-2c672f199b35" providerId="ADAL" clId="{D295D256-8421-4E07-B0F3-AA7CE1A32C54}" dt="2023-05-29T12:51:35.331" v="714" actId="47"/>
        <pc:sldMkLst>
          <pc:docMk/>
          <pc:sldMk cId="0" sldId="296"/>
        </pc:sldMkLst>
      </pc:sldChg>
      <pc:sldChg chg="del">
        <pc:chgData name="Nguyễn Thành Phát" userId="fed202a0-2c8f-4446-b8d9-2c672f199b35" providerId="ADAL" clId="{D295D256-8421-4E07-B0F3-AA7CE1A32C54}" dt="2023-05-29T12:51:35.331" v="714" actId="47"/>
        <pc:sldMkLst>
          <pc:docMk/>
          <pc:sldMk cId="0" sldId="297"/>
        </pc:sldMkLst>
      </pc:sldChg>
      <pc:sldChg chg="del">
        <pc:chgData name="Nguyễn Thành Phát" userId="fed202a0-2c8f-4446-b8d9-2c672f199b35" providerId="ADAL" clId="{D295D256-8421-4E07-B0F3-AA7CE1A32C54}" dt="2023-05-29T12:51:35.331" v="714" actId="47"/>
        <pc:sldMkLst>
          <pc:docMk/>
          <pc:sldMk cId="0" sldId="298"/>
        </pc:sldMkLst>
      </pc:sldChg>
      <pc:sldChg chg="del">
        <pc:chgData name="Nguyễn Thành Phát" userId="fed202a0-2c8f-4446-b8d9-2c672f199b35" providerId="ADAL" clId="{D295D256-8421-4E07-B0F3-AA7CE1A32C54}" dt="2023-05-29T12:51:35.331" v="714" actId="47"/>
        <pc:sldMkLst>
          <pc:docMk/>
          <pc:sldMk cId="0" sldId="299"/>
        </pc:sldMkLst>
      </pc:sldChg>
      <pc:sldChg chg="del">
        <pc:chgData name="Nguyễn Thành Phát" userId="fed202a0-2c8f-4446-b8d9-2c672f199b35" providerId="ADAL" clId="{D295D256-8421-4E07-B0F3-AA7CE1A32C54}" dt="2023-05-29T12:51:35.331" v="714" actId="47"/>
        <pc:sldMkLst>
          <pc:docMk/>
          <pc:sldMk cId="0" sldId="300"/>
        </pc:sldMkLst>
      </pc:sldChg>
      <pc:sldChg chg="modSp mod">
        <pc:chgData name="Nguyễn Thành Phát" userId="fed202a0-2c8f-4446-b8d9-2c672f199b35" providerId="ADAL" clId="{D295D256-8421-4E07-B0F3-AA7CE1A32C54}" dt="2023-05-31T13:27:18.579" v="1212" actId="20577"/>
        <pc:sldMkLst>
          <pc:docMk/>
          <pc:sldMk cId="210066607" sldId="304"/>
        </pc:sldMkLst>
        <pc:spChg chg="mod">
          <ac:chgData name="Nguyễn Thành Phát" userId="fed202a0-2c8f-4446-b8d9-2c672f199b35" providerId="ADAL" clId="{D295D256-8421-4E07-B0F3-AA7CE1A32C54}" dt="2023-05-31T13:27:18.579" v="1212" actId="20577"/>
          <ac:spMkLst>
            <pc:docMk/>
            <pc:sldMk cId="210066607" sldId="304"/>
            <ac:spMk id="186" creationId="{00000000-0000-0000-0000-000000000000}"/>
          </ac:spMkLst>
        </pc:spChg>
      </pc:sldChg>
      <pc:sldChg chg="modSp add del mod">
        <pc:chgData name="Nguyễn Thành Phát" userId="fed202a0-2c8f-4446-b8d9-2c672f199b35" providerId="ADAL" clId="{D295D256-8421-4E07-B0F3-AA7CE1A32C54}" dt="2023-05-28T07:05:21.230" v="599" actId="47"/>
        <pc:sldMkLst>
          <pc:docMk/>
          <pc:sldMk cId="2342093493" sldId="309"/>
        </pc:sldMkLst>
        <pc:spChg chg="mod">
          <ac:chgData name="Nguyễn Thành Phát" userId="fed202a0-2c8f-4446-b8d9-2c672f199b35" providerId="ADAL" clId="{D295D256-8421-4E07-B0F3-AA7CE1A32C54}" dt="2023-05-27T12:20:58.991" v="468" actId="20577"/>
          <ac:spMkLst>
            <pc:docMk/>
            <pc:sldMk cId="2342093493" sldId="309"/>
            <ac:spMk id="217" creationId="{00000000-0000-0000-0000-000000000000}"/>
          </ac:spMkLst>
        </pc:spChg>
      </pc:sldChg>
      <pc:sldChg chg="addSp modSp add mod ord">
        <pc:chgData name="Nguyễn Thành Phát" userId="fed202a0-2c8f-4446-b8d9-2c672f199b35" providerId="ADAL" clId="{D295D256-8421-4E07-B0F3-AA7CE1A32C54}" dt="2023-06-01T00:53:45.747" v="1225" actId="20577"/>
        <pc:sldMkLst>
          <pc:docMk/>
          <pc:sldMk cId="2089793402" sldId="310"/>
        </pc:sldMkLst>
        <pc:spChg chg="mod">
          <ac:chgData name="Nguyễn Thành Phát" userId="fed202a0-2c8f-4446-b8d9-2c672f199b35" providerId="ADAL" clId="{D295D256-8421-4E07-B0F3-AA7CE1A32C54}" dt="2023-06-01T00:53:45.747" v="1225" actId="20577"/>
          <ac:spMkLst>
            <pc:docMk/>
            <pc:sldMk cId="2089793402" sldId="310"/>
            <ac:spMk id="217" creationId="{00000000-0000-0000-0000-000000000000}"/>
          </ac:spMkLst>
        </pc:spChg>
        <pc:picChg chg="add mod">
          <ac:chgData name="Nguyễn Thành Phát" userId="fed202a0-2c8f-4446-b8d9-2c672f199b35" providerId="ADAL" clId="{D295D256-8421-4E07-B0F3-AA7CE1A32C54}" dt="2023-05-28T07:11:08.554" v="644" actId="1076"/>
          <ac:picMkLst>
            <pc:docMk/>
            <pc:sldMk cId="2089793402" sldId="310"/>
            <ac:picMk id="3" creationId="{A8F4BF86-6618-8ED6-7677-90F1E7C8B619}"/>
          </ac:picMkLst>
        </pc:picChg>
      </pc:sldChg>
      <pc:sldChg chg="modSp add mod">
        <pc:chgData name="Nguyễn Thành Phát" userId="fed202a0-2c8f-4446-b8d9-2c672f199b35" providerId="ADAL" clId="{D295D256-8421-4E07-B0F3-AA7CE1A32C54}" dt="2023-05-27T12:18:03.236" v="374" actId="20577"/>
        <pc:sldMkLst>
          <pc:docMk/>
          <pc:sldMk cId="2912417913" sldId="311"/>
        </pc:sldMkLst>
        <pc:spChg chg="mod">
          <ac:chgData name="Nguyễn Thành Phát" userId="fed202a0-2c8f-4446-b8d9-2c672f199b35" providerId="ADAL" clId="{D295D256-8421-4E07-B0F3-AA7CE1A32C54}" dt="2023-05-27T12:18:03.236" v="374" actId="20577"/>
          <ac:spMkLst>
            <pc:docMk/>
            <pc:sldMk cId="2912417913" sldId="311"/>
            <ac:spMk id="217" creationId="{00000000-0000-0000-0000-000000000000}"/>
          </ac:spMkLst>
        </pc:spChg>
      </pc:sldChg>
      <pc:sldChg chg="modSp mod">
        <pc:chgData name="Nguyễn Thành Phát" userId="fed202a0-2c8f-4446-b8d9-2c672f199b35" providerId="ADAL" clId="{D295D256-8421-4E07-B0F3-AA7CE1A32C54}" dt="2023-05-30T15:34:56.979" v="868" actId="20577"/>
        <pc:sldMkLst>
          <pc:docMk/>
          <pc:sldMk cId="2036758852" sldId="312"/>
        </pc:sldMkLst>
        <pc:spChg chg="mod">
          <ac:chgData name="Nguyễn Thành Phát" userId="fed202a0-2c8f-4446-b8d9-2c672f199b35" providerId="ADAL" clId="{D295D256-8421-4E07-B0F3-AA7CE1A32C54}" dt="2023-05-30T15:32:48.378" v="776" actId="20577"/>
          <ac:spMkLst>
            <pc:docMk/>
            <pc:sldMk cId="2036758852" sldId="312"/>
            <ac:spMk id="263" creationId="{00000000-0000-0000-0000-000000000000}"/>
          </ac:spMkLst>
        </pc:spChg>
        <pc:spChg chg="mod">
          <ac:chgData name="Nguyễn Thành Phát" userId="fed202a0-2c8f-4446-b8d9-2c672f199b35" providerId="ADAL" clId="{D295D256-8421-4E07-B0F3-AA7CE1A32C54}" dt="2023-05-30T15:34:43.012" v="841" actId="20577"/>
          <ac:spMkLst>
            <pc:docMk/>
            <pc:sldMk cId="2036758852" sldId="312"/>
            <ac:spMk id="264" creationId="{00000000-0000-0000-0000-000000000000}"/>
          </ac:spMkLst>
        </pc:spChg>
        <pc:spChg chg="mod">
          <ac:chgData name="Nguyễn Thành Phát" userId="fed202a0-2c8f-4446-b8d9-2c672f199b35" providerId="ADAL" clId="{D295D256-8421-4E07-B0F3-AA7CE1A32C54}" dt="2023-05-30T15:34:56.979" v="868" actId="20577"/>
          <ac:spMkLst>
            <pc:docMk/>
            <pc:sldMk cId="2036758852" sldId="312"/>
            <ac:spMk id="265" creationId="{00000000-0000-0000-0000-000000000000}"/>
          </ac:spMkLst>
        </pc:spChg>
        <pc:spChg chg="mod">
          <ac:chgData name="Nguyễn Thành Phát" userId="fed202a0-2c8f-4446-b8d9-2c672f199b35" providerId="ADAL" clId="{D295D256-8421-4E07-B0F3-AA7CE1A32C54}" dt="2023-05-30T15:32:52.192" v="803" actId="20577"/>
          <ac:spMkLst>
            <pc:docMk/>
            <pc:sldMk cId="2036758852" sldId="312"/>
            <ac:spMk id="267" creationId="{00000000-0000-0000-0000-000000000000}"/>
          </ac:spMkLst>
        </pc:spChg>
      </pc:sldChg>
      <pc:sldChg chg="modSp add del mod">
        <pc:chgData name="Nguyễn Thành Phát" userId="fed202a0-2c8f-4446-b8d9-2c672f199b35" providerId="ADAL" clId="{D295D256-8421-4E07-B0F3-AA7CE1A32C54}" dt="2023-05-28T07:05:23.014" v="600" actId="47"/>
        <pc:sldMkLst>
          <pc:docMk/>
          <pc:sldMk cId="2862085982" sldId="314"/>
        </pc:sldMkLst>
        <pc:spChg chg="mod">
          <ac:chgData name="Nguyễn Thành Phát" userId="fed202a0-2c8f-4446-b8d9-2c672f199b35" providerId="ADAL" clId="{D295D256-8421-4E07-B0F3-AA7CE1A32C54}" dt="2023-05-27T12:22:36.177" v="598" actId="20577"/>
          <ac:spMkLst>
            <pc:docMk/>
            <pc:sldMk cId="2862085982" sldId="314"/>
            <ac:spMk id="217" creationId="{00000000-0000-0000-0000-000000000000}"/>
          </ac:spMkLst>
        </pc:spChg>
      </pc:sldChg>
      <pc:sldChg chg="delSp modSp mod">
        <pc:chgData name="Nguyễn Thành Phát" userId="fed202a0-2c8f-4446-b8d9-2c672f199b35" providerId="ADAL" clId="{D295D256-8421-4E07-B0F3-AA7CE1A32C54}" dt="2023-05-30T15:37:31.106" v="948" actId="1076"/>
        <pc:sldMkLst>
          <pc:docMk/>
          <pc:sldMk cId="1483946957" sldId="325"/>
        </pc:sldMkLst>
        <pc:spChg chg="del mod">
          <ac:chgData name="Nguyễn Thành Phát" userId="fed202a0-2c8f-4446-b8d9-2c672f199b35" providerId="ADAL" clId="{D295D256-8421-4E07-B0F3-AA7CE1A32C54}" dt="2023-05-30T15:35:12.442" v="887" actId="478"/>
          <ac:spMkLst>
            <pc:docMk/>
            <pc:sldMk cId="1483946957" sldId="325"/>
            <ac:spMk id="713" creationId="{00000000-0000-0000-0000-000000000000}"/>
          </ac:spMkLst>
        </pc:spChg>
        <pc:spChg chg="mod">
          <ac:chgData name="Nguyễn Thành Phát" userId="fed202a0-2c8f-4446-b8d9-2c672f199b35" providerId="ADAL" clId="{D295D256-8421-4E07-B0F3-AA7CE1A32C54}" dt="2023-05-30T15:37:31.106" v="948" actId="1076"/>
          <ac:spMkLst>
            <pc:docMk/>
            <pc:sldMk cId="1483946957" sldId="325"/>
            <ac:spMk id="715" creationId="{00000000-0000-0000-0000-000000000000}"/>
          </ac:spMkLst>
        </pc:spChg>
        <pc:spChg chg="del mod">
          <ac:chgData name="Nguyễn Thành Phát" userId="fed202a0-2c8f-4446-b8d9-2c672f199b35" providerId="ADAL" clId="{D295D256-8421-4E07-B0F3-AA7CE1A32C54}" dt="2023-05-30T15:37:20.694" v="944" actId="478"/>
          <ac:spMkLst>
            <pc:docMk/>
            <pc:sldMk cId="1483946957" sldId="325"/>
            <ac:spMk id="717" creationId="{00000000-0000-0000-0000-000000000000}"/>
          </ac:spMkLst>
        </pc:spChg>
        <pc:spChg chg="del">
          <ac:chgData name="Nguyễn Thành Phát" userId="fed202a0-2c8f-4446-b8d9-2c672f199b35" providerId="ADAL" clId="{D295D256-8421-4E07-B0F3-AA7CE1A32C54}" dt="2023-05-30T15:37:26.813" v="947" actId="478"/>
          <ac:spMkLst>
            <pc:docMk/>
            <pc:sldMk cId="1483946957" sldId="325"/>
            <ac:spMk id="721" creationId="{00000000-0000-0000-0000-000000000000}"/>
          </ac:spMkLst>
        </pc:spChg>
        <pc:spChg chg="del">
          <ac:chgData name="Nguyễn Thành Phát" userId="fed202a0-2c8f-4446-b8d9-2c672f199b35" providerId="ADAL" clId="{D295D256-8421-4E07-B0F3-AA7CE1A32C54}" dt="2023-05-30T15:37:25.554" v="946" actId="478"/>
          <ac:spMkLst>
            <pc:docMk/>
            <pc:sldMk cId="1483946957" sldId="325"/>
            <ac:spMk id="722" creationId="{00000000-0000-0000-0000-000000000000}"/>
          </ac:spMkLst>
        </pc:spChg>
      </pc:sldChg>
      <pc:sldChg chg="addSp modSp add mod">
        <pc:chgData name="Nguyễn Thành Phát" userId="fed202a0-2c8f-4446-b8d9-2c672f199b35" providerId="ADAL" clId="{D295D256-8421-4E07-B0F3-AA7CE1A32C54}" dt="2023-05-28T07:17:39.732" v="712" actId="20577"/>
        <pc:sldMkLst>
          <pc:docMk/>
          <pc:sldMk cId="4245820545" sldId="336"/>
        </pc:sldMkLst>
        <pc:spChg chg="mod">
          <ac:chgData name="Nguyễn Thành Phát" userId="fed202a0-2c8f-4446-b8d9-2c672f199b35" providerId="ADAL" clId="{D295D256-8421-4E07-B0F3-AA7CE1A32C54}" dt="2023-05-28T07:17:39.732" v="712" actId="20577"/>
          <ac:spMkLst>
            <pc:docMk/>
            <pc:sldMk cId="4245820545" sldId="336"/>
            <ac:spMk id="217" creationId="{00000000-0000-0000-0000-000000000000}"/>
          </ac:spMkLst>
        </pc:spChg>
        <pc:picChg chg="add mod">
          <ac:chgData name="Nguyễn Thành Phát" userId="fed202a0-2c8f-4446-b8d9-2c672f199b35" providerId="ADAL" clId="{D295D256-8421-4E07-B0F3-AA7CE1A32C54}" dt="2023-05-28T07:08:07.475" v="639" actId="962"/>
          <ac:picMkLst>
            <pc:docMk/>
            <pc:sldMk cId="4245820545" sldId="336"/>
            <ac:picMk id="3" creationId="{795FDC26-70C5-D49E-9E9A-85F93997DF91}"/>
          </ac:picMkLst>
        </pc:picChg>
        <pc:picChg chg="add mod">
          <ac:chgData name="Nguyễn Thành Phát" userId="fed202a0-2c8f-4446-b8d9-2c672f199b35" providerId="ADAL" clId="{D295D256-8421-4E07-B0F3-AA7CE1A32C54}" dt="2023-05-28T07:17:29.953" v="647" actId="14100"/>
          <ac:picMkLst>
            <pc:docMk/>
            <pc:sldMk cId="4245820545" sldId="336"/>
            <ac:picMk id="8" creationId="{D518D04C-C265-DF3F-1754-2FE769BA4551}"/>
          </ac:picMkLst>
        </pc:picChg>
      </pc:sldChg>
      <pc:sldChg chg="del">
        <pc:chgData name="Nguyễn Thành Phát" userId="fed202a0-2c8f-4446-b8d9-2c672f199b35" providerId="ADAL" clId="{D295D256-8421-4E07-B0F3-AA7CE1A32C54}" dt="2023-05-30T14:25:33.925" v="739" actId="47"/>
        <pc:sldMkLst>
          <pc:docMk/>
          <pc:sldMk cId="299466704" sldId="339"/>
        </pc:sldMkLst>
      </pc:sldChg>
      <pc:sldChg chg="modSp mod">
        <pc:chgData name="Nguyễn Thành Phát" userId="fed202a0-2c8f-4446-b8d9-2c672f199b35" providerId="ADAL" clId="{D295D256-8421-4E07-B0F3-AA7CE1A32C54}" dt="2023-05-30T15:42:55.558" v="962" actId="255"/>
        <pc:sldMkLst>
          <pc:docMk/>
          <pc:sldMk cId="2152872238" sldId="342"/>
        </pc:sldMkLst>
        <pc:spChg chg="mod">
          <ac:chgData name="Nguyễn Thành Phát" userId="fed202a0-2c8f-4446-b8d9-2c672f199b35" providerId="ADAL" clId="{D295D256-8421-4E07-B0F3-AA7CE1A32C54}" dt="2023-05-30T15:42:40.529" v="960" actId="255"/>
          <ac:spMkLst>
            <pc:docMk/>
            <pc:sldMk cId="2152872238" sldId="342"/>
            <ac:spMk id="3" creationId="{7C5E5CA1-9AAE-F208-6151-CDC2A12B42E2}"/>
          </ac:spMkLst>
        </pc:spChg>
        <pc:spChg chg="mod">
          <ac:chgData name="Nguyễn Thành Phát" userId="fed202a0-2c8f-4446-b8d9-2c672f199b35" providerId="ADAL" clId="{D295D256-8421-4E07-B0F3-AA7CE1A32C54}" dt="2023-05-30T15:42:55.558" v="962" actId="255"/>
          <ac:spMkLst>
            <pc:docMk/>
            <pc:sldMk cId="2152872238" sldId="342"/>
            <ac:spMk id="7" creationId="{17BD81E2-E38F-9A6A-0500-41362A0557EE}"/>
          </ac:spMkLst>
        </pc:spChg>
        <pc:spChg chg="mod">
          <ac:chgData name="Nguyễn Thành Phát" userId="fed202a0-2c8f-4446-b8d9-2c672f199b35" providerId="ADAL" clId="{D295D256-8421-4E07-B0F3-AA7CE1A32C54}" dt="2023-05-30T15:40:56.969" v="958" actId="255"/>
          <ac:spMkLst>
            <pc:docMk/>
            <pc:sldMk cId="2152872238" sldId="342"/>
            <ac:spMk id="20" creationId="{A2F3876C-BFFF-A7D8-1FAF-2A9E96505A3A}"/>
          </ac:spMkLst>
        </pc:spChg>
      </pc:sldChg>
      <pc:sldChg chg="modSp add del mod">
        <pc:chgData name="Nguyễn Thành Phát" userId="fed202a0-2c8f-4446-b8d9-2c672f199b35" providerId="ADAL" clId="{D295D256-8421-4E07-B0F3-AA7CE1A32C54}" dt="2023-05-31T14:15:25.551" v="1213" actId="47"/>
        <pc:sldMkLst>
          <pc:docMk/>
          <pc:sldMk cId="3959485722" sldId="343"/>
        </pc:sldMkLst>
        <pc:spChg chg="mod">
          <ac:chgData name="Nguyễn Thành Phát" userId="fed202a0-2c8f-4446-b8d9-2c672f199b35" providerId="ADAL" clId="{D295D256-8421-4E07-B0F3-AA7CE1A32C54}" dt="2023-05-31T12:44:06.901" v="1211" actId="20577"/>
          <ac:spMkLst>
            <pc:docMk/>
            <pc:sldMk cId="3959485722" sldId="343"/>
            <ac:spMk id="831" creationId="{00000000-0000-0000-0000-000000000000}"/>
          </ac:spMkLst>
        </pc:spChg>
      </pc:sldChg>
      <pc:sldChg chg="modSp add del mod">
        <pc:chgData name="Nguyễn Thành Phát" userId="fed202a0-2c8f-4446-b8d9-2c672f199b35" providerId="ADAL" clId="{D295D256-8421-4E07-B0F3-AA7CE1A32C54}" dt="2023-05-31T14:15:25.551" v="1213" actId="47"/>
        <pc:sldMkLst>
          <pc:docMk/>
          <pc:sldMk cId="2968674647" sldId="346"/>
        </pc:sldMkLst>
        <pc:spChg chg="mod">
          <ac:chgData name="Nguyễn Thành Phát" userId="fed202a0-2c8f-4446-b8d9-2c672f199b35" providerId="ADAL" clId="{D295D256-8421-4E07-B0F3-AA7CE1A32C54}" dt="2023-05-31T11:44:02.588" v="1148" actId="20577"/>
          <ac:spMkLst>
            <pc:docMk/>
            <pc:sldMk cId="2968674647" sldId="346"/>
            <ac:spMk id="831" creationId="{00000000-0000-0000-0000-000000000000}"/>
          </ac:spMkLst>
        </pc:spChg>
      </pc:sldChg>
      <pc:sldMasterChg chg="del delSldLayout">
        <pc:chgData name="Nguyễn Thành Phát" userId="fed202a0-2c8f-4446-b8d9-2c672f199b35" providerId="ADAL" clId="{D295D256-8421-4E07-B0F3-AA7CE1A32C54}" dt="2023-05-29T12:51:35.331" v="714" actId="47"/>
        <pc:sldMasterMkLst>
          <pc:docMk/>
          <pc:sldMasterMk cId="0" sldId="2147483676"/>
        </pc:sldMasterMkLst>
        <pc:sldLayoutChg chg="del">
          <pc:chgData name="Nguyễn Thành Phát" userId="fed202a0-2c8f-4446-b8d9-2c672f199b35" providerId="ADAL" clId="{D295D256-8421-4E07-B0F3-AA7CE1A32C54}" dt="2023-05-29T12:51:35.331" v="714" actId="47"/>
          <pc:sldLayoutMkLst>
            <pc:docMk/>
            <pc:sldMasterMk cId="0" sldId="2147483676"/>
            <pc:sldLayoutMk cId="0" sldId="2147483674"/>
          </pc:sldLayoutMkLst>
        </pc:sldLayoutChg>
      </pc:sldMasterChg>
    </pc:docChg>
  </pc:docChgLst>
  <pc:docChgLst>
    <pc:chgData name="Nguyễn Hoài Linh" userId="ff7e03b0-c547-45fd-92a9-e861125b6afa" providerId="ADAL" clId="{4E199748-9185-4A35-BCB5-3C48A0852169}"/>
    <pc:docChg chg="undo custSel addSld delSld modSld">
      <pc:chgData name="Nguyễn Hoài Linh" userId="ff7e03b0-c547-45fd-92a9-e861125b6afa" providerId="ADAL" clId="{4E199748-9185-4A35-BCB5-3C48A0852169}" dt="2023-05-31T17:10:39.967" v="16" actId="20577"/>
      <pc:docMkLst>
        <pc:docMk/>
      </pc:docMkLst>
      <pc:sldChg chg="modNotesTx">
        <pc:chgData name="Nguyễn Hoài Linh" userId="ff7e03b0-c547-45fd-92a9-e861125b6afa" providerId="ADAL" clId="{4E199748-9185-4A35-BCB5-3C48A0852169}" dt="2023-05-31T17:10:39.967" v="16" actId="20577"/>
        <pc:sldMkLst>
          <pc:docMk/>
          <pc:sldMk cId="0" sldId="262"/>
        </pc:sldMkLst>
      </pc:sldChg>
      <pc:sldChg chg="add del">
        <pc:chgData name="Nguyễn Hoài Linh" userId="ff7e03b0-c547-45fd-92a9-e861125b6afa" providerId="ADAL" clId="{4E199748-9185-4A35-BCB5-3C48A0852169}" dt="2023-05-31T16:54:07.366" v="14" actId="47"/>
        <pc:sldMkLst>
          <pc:docMk/>
          <pc:sldMk cId="546520754" sldId="316"/>
        </pc:sldMkLst>
      </pc:sldChg>
      <pc:sldChg chg="modSp mod">
        <pc:chgData name="Nguyễn Hoài Linh" userId="ff7e03b0-c547-45fd-92a9-e861125b6afa" providerId="ADAL" clId="{4E199748-9185-4A35-BCB5-3C48A0852169}" dt="2023-05-30T15:43:14.878" v="12" actId="403"/>
        <pc:sldMkLst>
          <pc:docMk/>
          <pc:sldMk cId="2152872238" sldId="342"/>
        </pc:sldMkLst>
        <pc:spChg chg="mod">
          <ac:chgData name="Nguyễn Hoài Linh" userId="ff7e03b0-c547-45fd-92a9-e861125b6afa" providerId="ADAL" clId="{4E199748-9185-4A35-BCB5-3C48A0852169}" dt="2023-05-30T15:43:06.650" v="10" actId="403"/>
          <ac:spMkLst>
            <pc:docMk/>
            <pc:sldMk cId="2152872238" sldId="342"/>
            <ac:spMk id="3" creationId="{7C5E5CA1-9AAE-F208-6151-CDC2A12B42E2}"/>
          </ac:spMkLst>
        </pc:spChg>
        <pc:spChg chg="mod">
          <ac:chgData name="Nguyễn Hoài Linh" userId="ff7e03b0-c547-45fd-92a9-e861125b6afa" providerId="ADAL" clId="{4E199748-9185-4A35-BCB5-3C48A0852169}" dt="2023-05-30T15:43:14.878" v="12" actId="403"/>
          <ac:spMkLst>
            <pc:docMk/>
            <pc:sldMk cId="2152872238" sldId="342"/>
            <ac:spMk id="7" creationId="{17BD81E2-E38F-9A6A-0500-41362A0557EE}"/>
          </ac:spMkLst>
        </pc:spChg>
        <pc:spChg chg="mod">
          <ac:chgData name="Nguyễn Hoài Linh" userId="ff7e03b0-c547-45fd-92a9-e861125b6afa" providerId="ADAL" clId="{4E199748-9185-4A35-BCB5-3C48A0852169}" dt="2023-05-30T15:42:25.971" v="5" actId="403"/>
          <ac:spMkLst>
            <pc:docMk/>
            <pc:sldMk cId="2152872238" sldId="342"/>
            <ac:spMk id="20" creationId="{A2F3876C-BFFF-A7D8-1FAF-2A9E96505A3A}"/>
          </ac:spMkLst>
        </pc:spChg>
        <pc:spChg chg="mod">
          <ac:chgData name="Nguyễn Hoài Linh" userId="ff7e03b0-c547-45fd-92a9-e861125b6afa" providerId="ADAL" clId="{4E199748-9185-4A35-BCB5-3C48A0852169}" dt="2023-05-30T15:42:56.965" v="9" actId="1076"/>
          <ac:spMkLst>
            <pc:docMk/>
            <pc:sldMk cId="2152872238" sldId="342"/>
            <ac:spMk id="26" creationId="{F440C7EE-E583-0D0A-53BA-8101D976B7FA}"/>
          </ac:spMkLst>
        </pc:spChg>
      </pc:sldChg>
    </pc:docChg>
  </pc:docChgLst>
  <pc:docChgLst>
    <pc:chgData name="Trần Thị Mỹ Nhung" userId="S::20520267@ms.uit.edu.vn::9e0fa5eb-6c9b-4af6-a109-40175387ab73" providerId="AD" clId="Web-{D0C62C86-FE55-8FD4-F7B9-352811E0388A}"/>
    <pc:docChg chg="modSld">
      <pc:chgData name="Trần Thị Mỹ Nhung" userId="S::20520267@ms.uit.edu.vn::9e0fa5eb-6c9b-4af6-a109-40175387ab73" providerId="AD" clId="Web-{D0C62C86-FE55-8FD4-F7B9-352811E0388A}" dt="2023-05-31T09:13:34.078" v="2"/>
      <pc:docMkLst>
        <pc:docMk/>
      </pc:docMkLst>
      <pc:sldChg chg="addSp modSp">
        <pc:chgData name="Trần Thị Mỹ Nhung" userId="S::20520267@ms.uit.edu.vn::9e0fa5eb-6c9b-4af6-a109-40175387ab73" providerId="AD" clId="Web-{D0C62C86-FE55-8FD4-F7B9-352811E0388A}" dt="2023-05-31T09:13:34.078" v="2"/>
        <pc:sldMkLst>
          <pc:docMk/>
          <pc:sldMk cId="0" sldId="256"/>
        </pc:sldMkLst>
        <pc:picChg chg="add mod">
          <ac:chgData name="Trần Thị Mỹ Nhung" userId="S::20520267@ms.uit.edu.vn::9e0fa5eb-6c9b-4af6-a109-40175387ab73" providerId="AD" clId="Web-{D0C62C86-FE55-8FD4-F7B9-352811E0388A}" dt="2023-05-31T09:13:34.078" v="2"/>
          <ac:picMkLst>
            <pc:docMk/>
            <pc:sldMk cId="0" sldId="256"/>
            <ac:picMk id="2" creationId="{5BB6954D-1675-0986-482C-347DD9D33BF6}"/>
          </ac:picMkLst>
        </pc:picChg>
      </pc:sldChg>
    </pc:docChg>
  </pc:docChgLst>
  <pc:docChgLst>
    <pc:chgData name="Trần Thị Mỹ Nhung" userId="S::20520267@ms.uit.edu.vn::9e0fa5eb-6c9b-4af6-a109-40175387ab73" providerId="AD" clId="Web-{851363E0-BFB5-717B-0376-0544EF24101A}"/>
    <pc:docChg chg="modSld">
      <pc:chgData name="Trần Thị Mỹ Nhung" userId="S::20520267@ms.uit.edu.vn::9e0fa5eb-6c9b-4af6-a109-40175387ab73" providerId="AD" clId="Web-{851363E0-BFB5-717B-0376-0544EF24101A}" dt="2023-05-31T16:38:47.341" v="125"/>
      <pc:docMkLst>
        <pc:docMk/>
      </pc:docMkLst>
      <pc:sldChg chg="modNotes">
        <pc:chgData name="Trần Thị Mỹ Nhung" userId="S::20520267@ms.uit.edu.vn::9e0fa5eb-6c9b-4af6-a109-40175387ab73" providerId="AD" clId="Web-{851363E0-BFB5-717B-0376-0544EF24101A}" dt="2023-05-31T16:38:47.341" v="125"/>
        <pc:sldMkLst>
          <pc:docMk/>
          <pc:sldMk cId="0" sldId="268"/>
        </pc:sldMkLst>
      </pc:sldChg>
    </pc:docChg>
  </pc:docChgLst>
  <pc:docChgLst>
    <pc:chgData name="Trần Thị Mỹ Nhung" userId="S::20520267@ms.uit.edu.vn::9e0fa5eb-6c9b-4af6-a109-40175387ab73" providerId="AD" clId="Web-{536319CB-0EDD-2026-B9E3-15D459BB3A74}"/>
    <pc:docChg chg="modSld">
      <pc:chgData name="Trần Thị Mỹ Nhung" userId="S::20520267@ms.uit.edu.vn::9e0fa5eb-6c9b-4af6-a109-40175387ab73" providerId="AD" clId="Web-{536319CB-0EDD-2026-B9E3-15D459BB3A74}" dt="2023-05-30T14:59:14.294" v="6" actId="14100"/>
      <pc:docMkLst>
        <pc:docMk/>
      </pc:docMkLst>
      <pc:sldChg chg="modSp">
        <pc:chgData name="Trần Thị Mỹ Nhung" userId="S::20520267@ms.uit.edu.vn::9e0fa5eb-6c9b-4af6-a109-40175387ab73" providerId="AD" clId="Web-{536319CB-0EDD-2026-B9E3-15D459BB3A74}" dt="2023-05-30T14:59:14.294" v="6" actId="14100"/>
        <pc:sldMkLst>
          <pc:docMk/>
          <pc:sldMk cId="546520754" sldId="316"/>
        </pc:sldMkLst>
        <pc:spChg chg="mod">
          <ac:chgData name="Trần Thị Mỹ Nhung" userId="S::20520267@ms.uit.edu.vn::9e0fa5eb-6c9b-4af6-a109-40175387ab73" providerId="AD" clId="Web-{536319CB-0EDD-2026-B9E3-15D459BB3A74}" dt="2023-05-30T14:59:14.294" v="6" actId="14100"/>
          <ac:spMkLst>
            <pc:docMk/>
            <pc:sldMk cId="546520754" sldId="316"/>
            <ac:spMk id="9" creationId="{C10ECF42-731D-AFC2-03CA-623615090652}"/>
          </ac:spMkLst>
        </pc:spChg>
      </pc:sldChg>
    </pc:docChg>
  </pc:docChgLst>
  <pc:docChgLst>
    <pc:chgData name="Trần Thị Mỹ Nhung" userId="S::20520267@ms.uit.edu.vn::9e0fa5eb-6c9b-4af6-a109-40175387ab73" providerId="AD" clId="Web-{29C607B6-DC91-AE87-60C6-199E37898E24}"/>
    <pc:docChg chg="modSld">
      <pc:chgData name="Trần Thị Mỹ Nhung" userId="S::20520267@ms.uit.edu.vn::9e0fa5eb-6c9b-4af6-a109-40175387ab73" providerId="AD" clId="Web-{29C607B6-DC91-AE87-60C6-199E37898E24}" dt="2023-05-31T10:53:43.881" v="8"/>
      <pc:docMkLst>
        <pc:docMk/>
      </pc:docMkLst>
      <pc:sldChg chg="addSp delSp modSp">
        <pc:chgData name="Trần Thị Mỹ Nhung" userId="S::20520267@ms.uit.edu.vn::9e0fa5eb-6c9b-4af6-a109-40175387ab73" providerId="AD" clId="Web-{29C607B6-DC91-AE87-60C6-199E37898E24}" dt="2023-05-31T09:53:50.004" v="5" actId="1076"/>
        <pc:sldMkLst>
          <pc:docMk/>
          <pc:sldMk cId="0" sldId="256"/>
        </pc:sldMkLst>
        <pc:picChg chg="del">
          <ac:chgData name="Trần Thị Mỹ Nhung" userId="S::20520267@ms.uit.edu.vn::9e0fa5eb-6c9b-4af6-a109-40175387ab73" providerId="AD" clId="Web-{29C607B6-DC91-AE87-60C6-199E37898E24}" dt="2023-05-31T09:53:39.785" v="0"/>
          <ac:picMkLst>
            <pc:docMk/>
            <pc:sldMk cId="0" sldId="256"/>
            <ac:picMk id="2" creationId="{5BB6954D-1675-0986-482C-347DD9D33BF6}"/>
          </ac:picMkLst>
        </pc:picChg>
        <pc:picChg chg="add mod">
          <ac:chgData name="Trần Thị Mỹ Nhung" userId="S::20520267@ms.uit.edu.vn::9e0fa5eb-6c9b-4af6-a109-40175387ab73" providerId="AD" clId="Web-{29C607B6-DC91-AE87-60C6-199E37898E24}" dt="2023-05-31T09:53:50.004" v="5" actId="1076"/>
          <ac:picMkLst>
            <pc:docMk/>
            <pc:sldMk cId="0" sldId="256"/>
            <ac:picMk id="3" creationId="{7F814238-8152-9511-E18F-9690F2C46327}"/>
          </ac:picMkLst>
        </pc:picChg>
        <pc:picChg chg="del">
          <ac:chgData name="Trần Thị Mỹ Nhung" userId="S::20520267@ms.uit.edu.vn::9e0fa5eb-6c9b-4af6-a109-40175387ab73" providerId="AD" clId="Web-{29C607B6-DC91-AE87-60C6-199E37898E24}" dt="2023-05-31T09:53:39.926" v="1"/>
          <ac:picMkLst>
            <pc:docMk/>
            <pc:sldMk cId="0" sldId="256"/>
            <ac:picMk id="208" creationId="{00000000-0000-0000-0000-000000000000}"/>
          </ac:picMkLst>
        </pc:picChg>
      </pc:sldChg>
      <pc:sldChg chg="addSp delSp modSp">
        <pc:chgData name="Trần Thị Mỹ Nhung" userId="S::20520267@ms.uit.edu.vn::9e0fa5eb-6c9b-4af6-a109-40175387ab73" providerId="AD" clId="Web-{29C607B6-DC91-AE87-60C6-199E37898E24}" dt="2023-05-31T10:53:43.881" v="8"/>
        <pc:sldMkLst>
          <pc:docMk/>
          <pc:sldMk cId="0" sldId="260"/>
        </pc:sldMkLst>
        <pc:picChg chg="add del mod">
          <ac:chgData name="Trần Thị Mỹ Nhung" userId="S::20520267@ms.uit.edu.vn::9e0fa5eb-6c9b-4af6-a109-40175387ab73" providerId="AD" clId="Web-{29C607B6-DC91-AE87-60C6-199E37898E24}" dt="2023-05-31T10:50:36.313" v="7"/>
          <ac:picMkLst>
            <pc:docMk/>
            <pc:sldMk cId="0" sldId="260"/>
            <ac:picMk id="3" creationId="{CB53EC8B-96C7-2DEF-8775-AAA56D307803}"/>
          </ac:picMkLst>
        </pc:picChg>
        <pc:picChg chg="add mod">
          <ac:chgData name="Trần Thị Mỹ Nhung" userId="S::20520267@ms.uit.edu.vn::9e0fa5eb-6c9b-4af6-a109-40175387ab73" providerId="AD" clId="Web-{29C607B6-DC91-AE87-60C6-199E37898E24}" dt="2023-05-31T10:53:43.881" v="8"/>
          <ac:picMkLst>
            <pc:docMk/>
            <pc:sldMk cId="0" sldId="260"/>
            <ac:picMk id="4" creationId="{153F4EAE-D28C-B593-880C-9397F5D5EE76}"/>
          </ac:picMkLst>
        </pc:picChg>
      </pc:sldChg>
    </pc:docChg>
  </pc:docChgLst>
  <pc:docChgLst>
    <pc:chgData name="Trần Thị Mỹ Nhung" userId="9e0fa5eb-6c9b-4af6-a109-40175387ab73" providerId="ADAL" clId="{D1281C7F-68E5-43EC-88F9-BA60219A23D1}"/>
    <pc:docChg chg="addSld delSld modSld">
      <pc:chgData name="Trần Thị Mỹ Nhung" userId="9e0fa5eb-6c9b-4af6-a109-40175387ab73" providerId="ADAL" clId="{D1281C7F-68E5-43EC-88F9-BA60219A23D1}" dt="2023-05-26T09:00:02.093" v="1" actId="47"/>
      <pc:docMkLst>
        <pc:docMk/>
      </pc:docMkLst>
      <pc:sldChg chg="modNotes">
        <pc:chgData name="Trần Thị Mỹ Nhung" userId="9e0fa5eb-6c9b-4af6-a109-40175387ab73" providerId="ADAL" clId="{D1281C7F-68E5-43EC-88F9-BA60219A23D1}" dt="2023-05-26T08:59:51.891" v="0"/>
        <pc:sldMkLst>
          <pc:docMk/>
          <pc:sldMk cId="0" sldId="257"/>
        </pc:sldMkLst>
      </pc:sldChg>
      <pc:sldChg chg="modNotes">
        <pc:chgData name="Trần Thị Mỹ Nhung" userId="9e0fa5eb-6c9b-4af6-a109-40175387ab73" providerId="ADAL" clId="{D1281C7F-68E5-43EC-88F9-BA60219A23D1}" dt="2023-05-26T08:59:51.891" v="0"/>
        <pc:sldMkLst>
          <pc:docMk/>
          <pc:sldMk cId="0" sldId="258"/>
        </pc:sldMkLst>
      </pc:sldChg>
      <pc:sldChg chg="modNotes">
        <pc:chgData name="Trần Thị Mỹ Nhung" userId="9e0fa5eb-6c9b-4af6-a109-40175387ab73" providerId="ADAL" clId="{D1281C7F-68E5-43EC-88F9-BA60219A23D1}" dt="2023-05-26T08:59:51.891" v="0"/>
        <pc:sldMkLst>
          <pc:docMk/>
          <pc:sldMk cId="0" sldId="259"/>
        </pc:sldMkLst>
      </pc:sldChg>
      <pc:sldChg chg="modNotes">
        <pc:chgData name="Trần Thị Mỹ Nhung" userId="9e0fa5eb-6c9b-4af6-a109-40175387ab73" providerId="ADAL" clId="{D1281C7F-68E5-43EC-88F9-BA60219A23D1}" dt="2023-05-26T08:59:51.891" v="0"/>
        <pc:sldMkLst>
          <pc:docMk/>
          <pc:sldMk cId="0" sldId="260"/>
        </pc:sldMkLst>
      </pc:sldChg>
      <pc:sldChg chg="modNotes">
        <pc:chgData name="Trần Thị Mỹ Nhung" userId="9e0fa5eb-6c9b-4af6-a109-40175387ab73" providerId="ADAL" clId="{D1281C7F-68E5-43EC-88F9-BA60219A23D1}" dt="2023-05-26T08:59:51.891" v="0"/>
        <pc:sldMkLst>
          <pc:docMk/>
          <pc:sldMk cId="0" sldId="261"/>
        </pc:sldMkLst>
      </pc:sldChg>
      <pc:sldChg chg="modNotes">
        <pc:chgData name="Trần Thị Mỹ Nhung" userId="9e0fa5eb-6c9b-4af6-a109-40175387ab73" providerId="ADAL" clId="{D1281C7F-68E5-43EC-88F9-BA60219A23D1}" dt="2023-05-26T08:59:51.891" v="0"/>
        <pc:sldMkLst>
          <pc:docMk/>
          <pc:sldMk cId="0" sldId="262"/>
        </pc:sldMkLst>
      </pc:sldChg>
      <pc:sldChg chg="modNotes">
        <pc:chgData name="Trần Thị Mỹ Nhung" userId="9e0fa5eb-6c9b-4af6-a109-40175387ab73" providerId="ADAL" clId="{D1281C7F-68E5-43EC-88F9-BA60219A23D1}" dt="2023-05-26T08:59:51.891" v="0"/>
        <pc:sldMkLst>
          <pc:docMk/>
          <pc:sldMk cId="0" sldId="263"/>
        </pc:sldMkLst>
      </pc:sldChg>
      <pc:sldChg chg="modNotes">
        <pc:chgData name="Trần Thị Mỹ Nhung" userId="9e0fa5eb-6c9b-4af6-a109-40175387ab73" providerId="ADAL" clId="{D1281C7F-68E5-43EC-88F9-BA60219A23D1}" dt="2023-05-26T08:59:51.891" v="0"/>
        <pc:sldMkLst>
          <pc:docMk/>
          <pc:sldMk cId="0" sldId="264"/>
        </pc:sldMkLst>
      </pc:sldChg>
      <pc:sldChg chg="modNotes">
        <pc:chgData name="Trần Thị Mỹ Nhung" userId="9e0fa5eb-6c9b-4af6-a109-40175387ab73" providerId="ADAL" clId="{D1281C7F-68E5-43EC-88F9-BA60219A23D1}" dt="2023-05-26T08:59:51.891" v="0"/>
        <pc:sldMkLst>
          <pc:docMk/>
          <pc:sldMk cId="0" sldId="265"/>
        </pc:sldMkLst>
      </pc:sldChg>
      <pc:sldChg chg="modNotes">
        <pc:chgData name="Trần Thị Mỹ Nhung" userId="9e0fa5eb-6c9b-4af6-a109-40175387ab73" providerId="ADAL" clId="{D1281C7F-68E5-43EC-88F9-BA60219A23D1}" dt="2023-05-26T08:59:51.891" v="0"/>
        <pc:sldMkLst>
          <pc:docMk/>
          <pc:sldMk cId="0" sldId="267"/>
        </pc:sldMkLst>
      </pc:sldChg>
      <pc:sldChg chg="modNotes">
        <pc:chgData name="Trần Thị Mỹ Nhung" userId="9e0fa5eb-6c9b-4af6-a109-40175387ab73" providerId="ADAL" clId="{D1281C7F-68E5-43EC-88F9-BA60219A23D1}" dt="2023-05-26T08:59:51.891" v="0"/>
        <pc:sldMkLst>
          <pc:docMk/>
          <pc:sldMk cId="0" sldId="268"/>
        </pc:sldMkLst>
      </pc:sldChg>
      <pc:sldChg chg="modNotes">
        <pc:chgData name="Trần Thị Mỹ Nhung" userId="9e0fa5eb-6c9b-4af6-a109-40175387ab73" providerId="ADAL" clId="{D1281C7F-68E5-43EC-88F9-BA60219A23D1}" dt="2023-05-26T08:59:51.891" v="0"/>
        <pc:sldMkLst>
          <pc:docMk/>
          <pc:sldMk cId="0" sldId="269"/>
        </pc:sldMkLst>
      </pc:sldChg>
      <pc:sldChg chg="modNotes">
        <pc:chgData name="Trần Thị Mỹ Nhung" userId="9e0fa5eb-6c9b-4af6-a109-40175387ab73" providerId="ADAL" clId="{D1281C7F-68E5-43EC-88F9-BA60219A23D1}" dt="2023-05-26T08:59:51.891" v="0"/>
        <pc:sldMkLst>
          <pc:docMk/>
          <pc:sldMk cId="0" sldId="270"/>
        </pc:sldMkLst>
      </pc:sldChg>
      <pc:sldChg chg="modNotes">
        <pc:chgData name="Trần Thị Mỹ Nhung" userId="9e0fa5eb-6c9b-4af6-a109-40175387ab73" providerId="ADAL" clId="{D1281C7F-68E5-43EC-88F9-BA60219A23D1}" dt="2023-05-26T08:59:51.891" v="0"/>
        <pc:sldMkLst>
          <pc:docMk/>
          <pc:sldMk cId="0" sldId="271"/>
        </pc:sldMkLst>
      </pc:sldChg>
      <pc:sldChg chg="modNotes">
        <pc:chgData name="Trần Thị Mỹ Nhung" userId="9e0fa5eb-6c9b-4af6-a109-40175387ab73" providerId="ADAL" clId="{D1281C7F-68E5-43EC-88F9-BA60219A23D1}" dt="2023-05-26T08:59:51.891" v="0"/>
        <pc:sldMkLst>
          <pc:docMk/>
          <pc:sldMk cId="0" sldId="272"/>
        </pc:sldMkLst>
      </pc:sldChg>
      <pc:sldChg chg="modNotes">
        <pc:chgData name="Trần Thị Mỹ Nhung" userId="9e0fa5eb-6c9b-4af6-a109-40175387ab73" providerId="ADAL" clId="{D1281C7F-68E5-43EC-88F9-BA60219A23D1}" dt="2023-05-26T08:59:51.891" v="0"/>
        <pc:sldMkLst>
          <pc:docMk/>
          <pc:sldMk cId="0" sldId="273"/>
        </pc:sldMkLst>
      </pc:sldChg>
      <pc:sldChg chg="modNotes">
        <pc:chgData name="Trần Thị Mỹ Nhung" userId="9e0fa5eb-6c9b-4af6-a109-40175387ab73" providerId="ADAL" clId="{D1281C7F-68E5-43EC-88F9-BA60219A23D1}" dt="2023-05-26T08:59:51.891" v="0"/>
        <pc:sldMkLst>
          <pc:docMk/>
          <pc:sldMk cId="0" sldId="274"/>
        </pc:sldMkLst>
      </pc:sldChg>
      <pc:sldChg chg="modNotes">
        <pc:chgData name="Trần Thị Mỹ Nhung" userId="9e0fa5eb-6c9b-4af6-a109-40175387ab73" providerId="ADAL" clId="{D1281C7F-68E5-43EC-88F9-BA60219A23D1}" dt="2023-05-26T08:59:51.891" v="0"/>
        <pc:sldMkLst>
          <pc:docMk/>
          <pc:sldMk cId="0" sldId="275"/>
        </pc:sldMkLst>
      </pc:sldChg>
      <pc:sldChg chg="modNotes">
        <pc:chgData name="Trần Thị Mỹ Nhung" userId="9e0fa5eb-6c9b-4af6-a109-40175387ab73" providerId="ADAL" clId="{D1281C7F-68E5-43EC-88F9-BA60219A23D1}" dt="2023-05-26T08:59:51.891" v="0"/>
        <pc:sldMkLst>
          <pc:docMk/>
          <pc:sldMk cId="0" sldId="276"/>
        </pc:sldMkLst>
      </pc:sldChg>
      <pc:sldChg chg="modNotes">
        <pc:chgData name="Trần Thị Mỹ Nhung" userId="9e0fa5eb-6c9b-4af6-a109-40175387ab73" providerId="ADAL" clId="{D1281C7F-68E5-43EC-88F9-BA60219A23D1}" dt="2023-05-26T08:59:51.891" v="0"/>
        <pc:sldMkLst>
          <pc:docMk/>
          <pc:sldMk cId="0" sldId="277"/>
        </pc:sldMkLst>
      </pc:sldChg>
      <pc:sldChg chg="modNotes">
        <pc:chgData name="Trần Thị Mỹ Nhung" userId="9e0fa5eb-6c9b-4af6-a109-40175387ab73" providerId="ADAL" clId="{D1281C7F-68E5-43EC-88F9-BA60219A23D1}" dt="2023-05-26T08:59:51.891" v="0"/>
        <pc:sldMkLst>
          <pc:docMk/>
          <pc:sldMk cId="0" sldId="278"/>
        </pc:sldMkLst>
      </pc:sldChg>
      <pc:sldChg chg="modNotes">
        <pc:chgData name="Trần Thị Mỹ Nhung" userId="9e0fa5eb-6c9b-4af6-a109-40175387ab73" providerId="ADAL" clId="{D1281C7F-68E5-43EC-88F9-BA60219A23D1}" dt="2023-05-26T08:59:51.891" v="0"/>
        <pc:sldMkLst>
          <pc:docMk/>
          <pc:sldMk cId="0" sldId="279"/>
        </pc:sldMkLst>
      </pc:sldChg>
      <pc:sldChg chg="modNotes">
        <pc:chgData name="Trần Thị Mỹ Nhung" userId="9e0fa5eb-6c9b-4af6-a109-40175387ab73" providerId="ADAL" clId="{D1281C7F-68E5-43EC-88F9-BA60219A23D1}" dt="2023-05-26T08:59:51.891" v="0"/>
        <pc:sldMkLst>
          <pc:docMk/>
          <pc:sldMk cId="0" sldId="280"/>
        </pc:sldMkLst>
      </pc:sldChg>
      <pc:sldChg chg="modNotes">
        <pc:chgData name="Trần Thị Mỹ Nhung" userId="9e0fa5eb-6c9b-4af6-a109-40175387ab73" providerId="ADAL" clId="{D1281C7F-68E5-43EC-88F9-BA60219A23D1}" dt="2023-05-26T08:59:51.891" v="0"/>
        <pc:sldMkLst>
          <pc:docMk/>
          <pc:sldMk cId="0" sldId="281"/>
        </pc:sldMkLst>
      </pc:sldChg>
      <pc:sldChg chg="modNotes">
        <pc:chgData name="Trần Thị Mỹ Nhung" userId="9e0fa5eb-6c9b-4af6-a109-40175387ab73" providerId="ADAL" clId="{D1281C7F-68E5-43EC-88F9-BA60219A23D1}" dt="2023-05-26T08:59:51.891" v="0"/>
        <pc:sldMkLst>
          <pc:docMk/>
          <pc:sldMk cId="0" sldId="282"/>
        </pc:sldMkLst>
      </pc:sldChg>
      <pc:sldChg chg="add del">
        <pc:chgData name="Trần Thị Mỹ Nhung" userId="9e0fa5eb-6c9b-4af6-a109-40175387ab73" providerId="ADAL" clId="{D1281C7F-68E5-43EC-88F9-BA60219A23D1}" dt="2023-05-26T09:00:02.093" v="1" actId="47"/>
        <pc:sldMkLst>
          <pc:docMk/>
          <pc:sldMk cId="2993985140" sldId="301"/>
        </pc:sldMkLst>
      </pc:sldChg>
      <pc:sldMasterChg chg="delSldLayout">
        <pc:chgData name="Trần Thị Mỹ Nhung" userId="9e0fa5eb-6c9b-4af6-a109-40175387ab73" providerId="ADAL" clId="{D1281C7F-68E5-43EC-88F9-BA60219A23D1}" dt="2023-05-26T09:00:02.093" v="1" actId="47"/>
        <pc:sldMasterMkLst>
          <pc:docMk/>
          <pc:sldMasterMk cId="0" sldId="2147483675"/>
        </pc:sldMasterMkLst>
        <pc:sldLayoutChg chg="del">
          <pc:chgData name="Trần Thị Mỹ Nhung" userId="9e0fa5eb-6c9b-4af6-a109-40175387ab73" providerId="ADAL" clId="{D1281C7F-68E5-43EC-88F9-BA60219A23D1}" dt="2023-05-26T09:00:02.093" v="1" actId="47"/>
          <pc:sldLayoutMkLst>
            <pc:docMk/>
            <pc:sldMasterMk cId="0" sldId="2147483675"/>
            <pc:sldLayoutMk cId="1100888916" sldId="2147483677"/>
          </pc:sldLayoutMkLst>
        </pc:sldLayoutChg>
      </pc:sldMasterChg>
    </pc:docChg>
  </pc:docChgLst>
  <pc:docChgLst>
    <pc:chgData name="Trần Thị Mỹ Nhung" userId="9e0fa5eb-6c9b-4af6-a109-40175387ab73" providerId="ADAL" clId="{D6065DE2-B4F7-4164-B2FF-F12ACCFFF194}"/>
    <pc:docChg chg="undo redo custSel addSld delSld modSld sldOrd delMainMaster">
      <pc:chgData name="Trần Thị Mỹ Nhung" userId="9e0fa5eb-6c9b-4af6-a109-40175387ab73" providerId="ADAL" clId="{D6065DE2-B4F7-4164-B2FF-F12ACCFFF194}" dt="2023-05-30T12:01:52.382" v="14385" actId="1076"/>
      <pc:docMkLst>
        <pc:docMk/>
      </pc:docMkLst>
      <pc:sldChg chg="modSp mod">
        <pc:chgData name="Trần Thị Mỹ Nhung" userId="9e0fa5eb-6c9b-4af6-a109-40175387ab73" providerId="ADAL" clId="{D6065DE2-B4F7-4164-B2FF-F12ACCFFF194}" dt="2023-05-27T08:30:58.266" v="4075" actId="1076"/>
        <pc:sldMkLst>
          <pc:docMk/>
          <pc:sldMk cId="0" sldId="256"/>
        </pc:sldMkLst>
        <pc:spChg chg="mod">
          <ac:chgData name="Trần Thị Mỹ Nhung" userId="9e0fa5eb-6c9b-4af6-a109-40175387ab73" providerId="ADAL" clId="{D6065DE2-B4F7-4164-B2FF-F12ACCFFF194}" dt="2023-05-27T02:33:58.330" v="131" actId="403"/>
          <ac:spMkLst>
            <pc:docMk/>
            <pc:sldMk cId="0" sldId="256"/>
            <ac:spMk id="206" creationId="{00000000-0000-0000-0000-000000000000}"/>
          </ac:spMkLst>
        </pc:spChg>
        <pc:spChg chg="mod">
          <ac:chgData name="Trần Thị Mỹ Nhung" userId="9e0fa5eb-6c9b-4af6-a109-40175387ab73" providerId="ADAL" clId="{D6065DE2-B4F7-4164-B2FF-F12ACCFFF194}" dt="2023-05-27T08:30:58.266" v="4075" actId="1076"/>
          <ac:spMkLst>
            <pc:docMk/>
            <pc:sldMk cId="0" sldId="256"/>
            <ac:spMk id="207" creationId="{00000000-0000-0000-0000-000000000000}"/>
          </ac:spMkLst>
        </pc:spChg>
        <pc:spChg chg="mod">
          <ac:chgData name="Trần Thị Mỹ Nhung" userId="9e0fa5eb-6c9b-4af6-a109-40175387ab73" providerId="ADAL" clId="{D6065DE2-B4F7-4164-B2FF-F12ACCFFF194}" dt="2023-05-27T02:31:35.646" v="91" actId="20577"/>
          <ac:spMkLst>
            <pc:docMk/>
            <pc:sldMk cId="0" sldId="256"/>
            <ac:spMk id="209" creationId="{00000000-0000-0000-0000-000000000000}"/>
          </ac:spMkLst>
        </pc:spChg>
        <pc:spChg chg="mod">
          <ac:chgData name="Trần Thị Mỹ Nhung" userId="9e0fa5eb-6c9b-4af6-a109-40175387ab73" providerId="ADAL" clId="{D6065DE2-B4F7-4164-B2FF-F12ACCFFF194}" dt="2023-05-27T02:31:42.716" v="121" actId="14100"/>
          <ac:spMkLst>
            <pc:docMk/>
            <pc:sldMk cId="0" sldId="256"/>
            <ac:spMk id="210" creationId="{00000000-0000-0000-0000-000000000000}"/>
          </ac:spMkLst>
        </pc:spChg>
        <pc:spChg chg="mod">
          <ac:chgData name="Trần Thị Mỹ Nhung" userId="9e0fa5eb-6c9b-4af6-a109-40175387ab73" providerId="ADAL" clId="{D6065DE2-B4F7-4164-B2FF-F12ACCFFF194}" dt="2023-05-27T02:33:55.080" v="127" actId="1076"/>
          <ac:spMkLst>
            <pc:docMk/>
            <pc:sldMk cId="0" sldId="256"/>
            <ac:spMk id="211" creationId="{00000000-0000-0000-0000-000000000000}"/>
          </ac:spMkLst>
        </pc:spChg>
      </pc:sldChg>
      <pc:sldChg chg="addSp delSp modSp del mod ord modNotesTx">
        <pc:chgData name="Trần Thị Mỹ Nhung" userId="9e0fa5eb-6c9b-4af6-a109-40175387ab73" providerId="ADAL" clId="{D6065DE2-B4F7-4164-B2FF-F12ACCFFF194}" dt="2023-05-30T09:00:27.035" v="12712" actId="47"/>
        <pc:sldMkLst>
          <pc:docMk/>
          <pc:sldMk cId="0" sldId="257"/>
        </pc:sldMkLst>
        <pc:spChg chg="add del mod">
          <ac:chgData name="Trần Thị Mỹ Nhung" userId="9e0fa5eb-6c9b-4af6-a109-40175387ab73" providerId="ADAL" clId="{D6065DE2-B4F7-4164-B2FF-F12ACCFFF194}" dt="2023-05-27T10:06:08.628" v="7507"/>
          <ac:spMkLst>
            <pc:docMk/>
            <pc:sldMk cId="0" sldId="257"/>
            <ac:spMk id="2" creationId="{A809162D-839A-5045-DBA7-091EC068D51C}"/>
          </ac:spMkLst>
        </pc:spChg>
        <pc:spChg chg="add del mod">
          <ac:chgData name="Trần Thị Mỹ Nhung" userId="9e0fa5eb-6c9b-4af6-a109-40175387ab73" providerId="ADAL" clId="{D6065DE2-B4F7-4164-B2FF-F12ACCFFF194}" dt="2023-05-27T10:06:08.628" v="7507"/>
          <ac:spMkLst>
            <pc:docMk/>
            <pc:sldMk cId="0" sldId="257"/>
            <ac:spMk id="3" creationId="{CECC4DBD-284E-B6C8-DF8C-07F0481F1476}"/>
          </ac:spMkLst>
        </pc:spChg>
        <pc:spChg chg="add del mod">
          <ac:chgData name="Trần Thị Mỹ Nhung" userId="9e0fa5eb-6c9b-4af6-a109-40175387ab73" providerId="ADAL" clId="{D6065DE2-B4F7-4164-B2FF-F12ACCFFF194}" dt="2023-05-27T10:06:08.628" v="7507"/>
          <ac:spMkLst>
            <pc:docMk/>
            <pc:sldMk cId="0" sldId="257"/>
            <ac:spMk id="4" creationId="{F607EA20-17FA-0350-870D-FE0E41940B09}"/>
          </ac:spMkLst>
        </pc:spChg>
        <pc:spChg chg="add mod">
          <ac:chgData name="Trần Thị Mỹ Nhung" userId="9e0fa5eb-6c9b-4af6-a109-40175387ab73" providerId="ADAL" clId="{D6065DE2-B4F7-4164-B2FF-F12ACCFFF194}" dt="2023-05-27T10:06:10.555" v="7509"/>
          <ac:spMkLst>
            <pc:docMk/>
            <pc:sldMk cId="0" sldId="257"/>
            <ac:spMk id="5" creationId="{5A8504E4-B485-71AB-E764-4A4A6402F0A6}"/>
          </ac:spMkLst>
        </pc:spChg>
        <pc:spChg chg="add mod">
          <ac:chgData name="Trần Thị Mỹ Nhung" userId="9e0fa5eb-6c9b-4af6-a109-40175387ab73" providerId="ADAL" clId="{D6065DE2-B4F7-4164-B2FF-F12ACCFFF194}" dt="2023-05-27T10:53:22.355" v="8768" actId="20577"/>
          <ac:spMkLst>
            <pc:docMk/>
            <pc:sldMk cId="0" sldId="257"/>
            <ac:spMk id="6" creationId="{0A2D59AE-102C-F6B1-2CF9-BD8B7BD33829}"/>
          </ac:spMkLst>
        </pc:spChg>
        <pc:spChg chg="add mod">
          <ac:chgData name="Trần Thị Mỹ Nhung" userId="9e0fa5eb-6c9b-4af6-a109-40175387ab73" providerId="ADAL" clId="{D6065DE2-B4F7-4164-B2FF-F12ACCFFF194}" dt="2023-05-27T10:53:28.484" v="8793" actId="20577"/>
          <ac:spMkLst>
            <pc:docMk/>
            <pc:sldMk cId="0" sldId="257"/>
            <ac:spMk id="7" creationId="{536D80B7-34B1-EFB8-BF6F-3EA0578239F3}"/>
          </ac:spMkLst>
        </pc:spChg>
        <pc:spChg chg="mod">
          <ac:chgData name="Trần Thị Mỹ Nhung" userId="9e0fa5eb-6c9b-4af6-a109-40175387ab73" providerId="ADAL" clId="{D6065DE2-B4F7-4164-B2FF-F12ACCFFF194}" dt="2023-05-27T10:53:47.469" v="8795" actId="20577"/>
          <ac:spMkLst>
            <pc:docMk/>
            <pc:sldMk cId="0" sldId="257"/>
            <ac:spMk id="216" creationId="{00000000-0000-0000-0000-000000000000}"/>
          </ac:spMkLst>
        </pc:spChg>
        <pc:spChg chg="mod">
          <ac:chgData name="Trần Thị Mỹ Nhung" userId="9e0fa5eb-6c9b-4af6-a109-40175387ab73" providerId="ADAL" clId="{D6065DE2-B4F7-4164-B2FF-F12ACCFFF194}" dt="2023-05-27T11:14:00.065" v="8861"/>
          <ac:spMkLst>
            <pc:docMk/>
            <pc:sldMk cId="0" sldId="257"/>
            <ac:spMk id="217" creationId="{00000000-0000-0000-0000-000000000000}"/>
          </ac:spMkLst>
        </pc:spChg>
        <pc:spChg chg="del">
          <ac:chgData name="Trần Thị Mỹ Nhung" userId="9e0fa5eb-6c9b-4af6-a109-40175387ab73" providerId="ADAL" clId="{D6065DE2-B4F7-4164-B2FF-F12ACCFFF194}" dt="2023-05-27T10:06:09.728" v="7508" actId="478"/>
          <ac:spMkLst>
            <pc:docMk/>
            <pc:sldMk cId="0" sldId="257"/>
            <ac:spMk id="218" creationId="{00000000-0000-0000-0000-000000000000}"/>
          </ac:spMkLst>
        </pc:spChg>
        <pc:spChg chg="del">
          <ac:chgData name="Trần Thị Mỹ Nhung" userId="9e0fa5eb-6c9b-4af6-a109-40175387ab73" providerId="ADAL" clId="{D6065DE2-B4F7-4164-B2FF-F12ACCFFF194}" dt="2023-05-27T10:06:09.728" v="7508" actId="478"/>
          <ac:spMkLst>
            <pc:docMk/>
            <pc:sldMk cId="0" sldId="257"/>
            <ac:spMk id="219" creationId="{00000000-0000-0000-0000-000000000000}"/>
          </ac:spMkLst>
        </pc:spChg>
        <pc:spChg chg="del">
          <ac:chgData name="Trần Thị Mỹ Nhung" userId="9e0fa5eb-6c9b-4af6-a109-40175387ab73" providerId="ADAL" clId="{D6065DE2-B4F7-4164-B2FF-F12ACCFFF194}" dt="2023-05-27T10:06:09.728" v="7508" actId="478"/>
          <ac:spMkLst>
            <pc:docMk/>
            <pc:sldMk cId="0" sldId="257"/>
            <ac:spMk id="220" creationId="{00000000-0000-0000-0000-000000000000}"/>
          </ac:spMkLst>
        </pc:spChg>
      </pc:sldChg>
      <pc:sldChg chg="modSp mod ord modNotesTx">
        <pc:chgData name="Trần Thị Mỹ Nhung" userId="9e0fa5eb-6c9b-4af6-a109-40175387ab73" providerId="ADAL" clId="{D6065DE2-B4F7-4164-B2FF-F12ACCFFF194}" dt="2023-05-27T06:36:38.128" v="1555" actId="113"/>
        <pc:sldMkLst>
          <pc:docMk/>
          <pc:sldMk cId="0" sldId="258"/>
        </pc:sldMkLst>
        <pc:spChg chg="mod">
          <ac:chgData name="Trần Thị Mỹ Nhung" userId="9e0fa5eb-6c9b-4af6-a109-40175387ab73" providerId="ADAL" clId="{D6065DE2-B4F7-4164-B2FF-F12ACCFFF194}" dt="2023-05-27T06:36:38.128" v="1555" actId="113"/>
          <ac:spMkLst>
            <pc:docMk/>
            <pc:sldMk cId="0" sldId="258"/>
            <ac:spMk id="225" creationId="{00000000-0000-0000-0000-000000000000}"/>
          </ac:spMkLst>
        </pc:spChg>
        <pc:spChg chg="mod">
          <ac:chgData name="Trần Thị Mỹ Nhung" userId="9e0fa5eb-6c9b-4af6-a109-40175387ab73" providerId="ADAL" clId="{D6065DE2-B4F7-4164-B2FF-F12ACCFFF194}" dt="2023-05-27T06:35:23.536" v="1554" actId="1038"/>
          <ac:spMkLst>
            <pc:docMk/>
            <pc:sldMk cId="0" sldId="258"/>
            <ac:spMk id="226" creationId="{00000000-0000-0000-0000-000000000000}"/>
          </ac:spMkLst>
        </pc:spChg>
        <pc:spChg chg="mod">
          <ac:chgData name="Trần Thị Mỹ Nhung" userId="9e0fa5eb-6c9b-4af6-a109-40175387ab73" providerId="ADAL" clId="{D6065DE2-B4F7-4164-B2FF-F12ACCFFF194}" dt="2023-05-27T06:35:23.536" v="1554" actId="1038"/>
          <ac:spMkLst>
            <pc:docMk/>
            <pc:sldMk cId="0" sldId="258"/>
            <ac:spMk id="227" creationId="{00000000-0000-0000-0000-000000000000}"/>
          </ac:spMkLst>
        </pc:spChg>
        <pc:spChg chg="mod">
          <ac:chgData name="Trần Thị Mỹ Nhung" userId="9e0fa5eb-6c9b-4af6-a109-40175387ab73" providerId="ADAL" clId="{D6065DE2-B4F7-4164-B2FF-F12ACCFFF194}" dt="2023-05-27T05:12:50.937" v="1301" actId="20577"/>
          <ac:spMkLst>
            <pc:docMk/>
            <pc:sldMk cId="0" sldId="258"/>
            <ac:spMk id="229" creationId="{00000000-0000-0000-0000-000000000000}"/>
          </ac:spMkLst>
        </pc:spChg>
        <pc:spChg chg="mod">
          <ac:chgData name="Trần Thị Mỹ Nhung" userId="9e0fa5eb-6c9b-4af6-a109-40175387ab73" providerId="ADAL" clId="{D6065DE2-B4F7-4164-B2FF-F12ACCFFF194}" dt="2023-05-27T05:12:55.571" v="1329" actId="20577"/>
          <ac:spMkLst>
            <pc:docMk/>
            <pc:sldMk cId="0" sldId="258"/>
            <ac:spMk id="230" creationId="{00000000-0000-0000-0000-000000000000}"/>
          </ac:spMkLst>
        </pc:spChg>
      </pc:sldChg>
      <pc:sldChg chg="addSp modSp mod ord">
        <pc:chgData name="Trần Thị Mỹ Nhung" userId="9e0fa5eb-6c9b-4af6-a109-40175387ab73" providerId="ADAL" clId="{D6065DE2-B4F7-4164-B2FF-F12ACCFFF194}" dt="2023-05-27T05:23:07.947" v="1456" actId="1076"/>
        <pc:sldMkLst>
          <pc:docMk/>
          <pc:sldMk cId="0" sldId="259"/>
        </pc:sldMkLst>
        <pc:spChg chg="add mod">
          <ac:chgData name="Trần Thị Mỹ Nhung" userId="9e0fa5eb-6c9b-4af6-a109-40175387ab73" providerId="ADAL" clId="{D6065DE2-B4F7-4164-B2FF-F12ACCFFF194}" dt="2023-05-27T04:35:57.389" v="336" actId="1076"/>
          <ac:spMkLst>
            <pc:docMk/>
            <pc:sldMk cId="0" sldId="259"/>
            <ac:spMk id="2" creationId="{AD51DB71-5B57-B241-0E4E-D953A01D1002}"/>
          </ac:spMkLst>
        </pc:spChg>
        <pc:spChg chg="add mod">
          <ac:chgData name="Trần Thị Mỹ Nhung" userId="9e0fa5eb-6c9b-4af6-a109-40175387ab73" providerId="ADAL" clId="{D6065DE2-B4F7-4164-B2FF-F12ACCFFF194}" dt="2023-05-27T05:23:00.612" v="1454" actId="14100"/>
          <ac:spMkLst>
            <pc:docMk/>
            <pc:sldMk cId="0" sldId="259"/>
            <ac:spMk id="3" creationId="{4582C31F-21C1-1803-3DA4-77D8ED99D7A5}"/>
          </ac:spMkLst>
        </pc:spChg>
        <pc:spChg chg="add mod">
          <ac:chgData name="Trần Thị Mỹ Nhung" userId="9e0fa5eb-6c9b-4af6-a109-40175387ab73" providerId="ADAL" clId="{D6065DE2-B4F7-4164-B2FF-F12ACCFFF194}" dt="2023-05-27T04:51:21.446" v="712" actId="20577"/>
          <ac:spMkLst>
            <pc:docMk/>
            <pc:sldMk cId="0" sldId="259"/>
            <ac:spMk id="4" creationId="{5D72821F-F918-D4FE-422F-A6900E262E92}"/>
          </ac:spMkLst>
        </pc:spChg>
        <pc:spChg chg="add mod">
          <ac:chgData name="Trần Thị Mỹ Nhung" userId="9e0fa5eb-6c9b-4af6-a109-40175387ab73" providerId="ADAL" clId="{D6065DE2-B4F7-4164-B2FF-F12ACCFFF194}" dt="2023-05-27T04:36:00.699" v="338" actId="20577"/>
          <ac:spMkLst>
            <pc:docMk/>
            <pc:sldMk cId="0" sldId="259"/>
            <ac:spMk id="5" creationId="{CF6F30DD-6B64-6CCA-9ABE-7159E88A5BC3}"/>
          </ac:spMkLst>
        </pc:spChg>
        <pc:spChg chg="mod">
          <ac:chgData name="Trần Thị Mỹ Nhung" userId="9e0fa5eb-6c9b-4af6-a109-40175387ab73" providerId="ADAL" clId="{D6065DE2-B4F7-4164-B2FF-F12ACCFFF194}" dt="2023-05-27T04:35:51.085" v="334" actId="1076"/>
          <ac:spMkLst>
            <pc:docMk/>
            <pc:sldMk cId="0" sldId="259"/>
            <ac:spMk id="236" creationId="{00000000-0000-0000-0000-000000000000}"/>
          </ac:spMkLst>
        </pc:spChg>
        <pc:spChg chg="mod">
          <ac:chgData name="Trần Thị Mỹ Nhung" userId="9e0fa5eb-6c9b-4af6-a109-40175387ab73" providerId="ADAL" clId="{D6065DE2-B4F7-4164-B2FF-F12ACCFFF194}" dt="2023-05-27T04:35:51.085" v="334" actId="1076"/>
          <ac:spMkLst>
            <pc:docMk/>
            <pc:sldMk cId="0" sldId="259"/>
            <ac:spMk id="237" creationId="{00000000-0000-0000-0000-000000000000}"/>
          </ac:spMkLst>
        </pc:spChg>
        <pc:spChg chg="mod">
          <ac:chgData name="Trần Thị Mỹ Nhung" userId="9e0fa5eb-6c9b-4af6-a109-40175387ab73" providerId="ADAL" clId="{D6065DE2-B4F7-4164-B2FF-F12ACCFFF194}" dt="2023-05-27T04:35:51.085" v="334" actId="1076"/>
          <ac:spMkLst>
            <pc:docMk/>
            <pc:sldMk cId="0" sldId="259"/>
            <ac:spMk id="238" creationId="{00000000-0000-0000-0000-000000000000}"/>
          </ac:spMkLst>
        </pc:spChg>
        <pc:spChg chg="mod">
          <ac:chgData name="Trần Thị Mỹ Nhung" userId="9e0fa5eb-6c9b-4af6-a109-40175387ab73" providerId="ADAL" clId="{D6065DE2-B4F7-4164-B2FF-F12ACCFFF194}" dt="2023-05-27T04:35:51.085" v="334" actId="1076"/>
          <ac:spMkLst>
            <pc:docMk/>
            <pc:sldMk cId="0" sldId="259"/>
            <ac:spMk id="239" creationId="{00000000-0000-0000-0000-000000000000}"/>
          </ac:spMkLst>
        </pc:spChg>
        <pc:spChg chg="mod">
          <ac:chgData name="Trần Thị Mỹ Nhung" userId="9e0fa5eb-6c9b-4af6-a109-40175387ab73" providerId="ADAL" clId="{D6065DE2-B4F7-4164-B2FF-F12ACCFFF194}" dt="2023-05-27T04:35:51.085" v="334" actId="1076"/>
          <ac:spMkLst>
            <pc:docMk/>
            <pc:sldMk cId="0" sldId="259"/>
            <ac:spMk id="240" creationId="{00000000-0000-0000-0000-000000000000}"/>
          </ac:spMkLst>
        </pc:spChg>
        <pc:spChg chg="mod">
          <ac:chgData name="Trần Thị Mỹ Nhung" userId="9e0fa5eb-6c9b-4af6-a109-40175387ab73" providerId="ADAL" clId="{D6065DE2-B4F7-4164-B2FF-F12ACCFFF194}" dt="2023-05-27T04:50:18.836" v="577" actId="20577"/>
          <ac:spMkLst>
            <pc:docMk/>
            <pc:sldMk cId="0" sldId="259"/>
            <ac:spMk id="241" creationId="{00000000-0000-0000-0000-000000000000}"/>
          </ac:spMkLst>
        </pc:spChg>
        <pc:spChg chg="mod">
          <ac:chgData name="Trần Thị Mỹ Nhung" userId="9e0fa5eb-6c9b-4af6-a109-40175387ab73" providerId="ADAL" clId="{D6065DE2-B4F7-4164-B2FF-F12ACCFFF194}" dt="2023-05-27T05:23:07.947" v="1456" actId="1076"/>
          <ac:spMkLst>
            <pc:docMk/>
            <pc:sldMk cId="0" sldId="259"/>
            <ac:spMk id="242" creationId="{00000000-0000-0000-0000-000000000000}"/>
          </ac:spMkLst>
        </pc:spChg>
        <pc:spChg chg="mod">
          <ac:chgData name="Trần Thị Mỹ Nhung" userId="9e0fa5eb-6c9b-4af6-a109-40175387ab73" providerId="ADAL" clId="{D6065DE2-B4F7-4164-B2FF-F12ACCFFF194}" dt="2023-05-27T04:51:15.410" v="694" actId="20577"/>
          <ac:spMkLst>
            <pc:docMk/>
            <pc:sldMk cId="0" sldId="259"/>
            <ac:spMk id="243" creationId="{00000000-0000-0000-0000-000000000000}"/>
          </ac:spMkLst>
        </pc:spChg>
        <pc:spChg chg="mod">
          <ac:chgData name="Trần Thị Mỹ Nhung" userId="9e0fa5eb-6c9b-4af6-a109-40175387ab73" providerId="ADAL" clId="{D6065DE2-B4F7-4164-B2FF-F12ACCFFF194}" dt="2023-05-27T05:22:55.272" v="1449"/>
          <ac:spMkLst>
            <pc:docMk/>
            <pc:sldMk cId="0" sldId="259"/>
            <ac:spMk id="244" creationId="{00000000-0000-0000-0000-000000000000}"/>
          </ac:spMkLst>
        </pc:spChg>
        <pc:spChg chg="mod">
          <ac:chgData name="Trần Thị Mỹ Nhung" userId="9e0fa5eb-6c9b-4af6-a109-40175387ab73" providerId="ADAL" clId="{D6065DE2-B4F7-4164-B2FF-F12ACCFFF194}" dt="2023-05-27T04:35:51.085" v="334" actId="1076"/>
          <ac:spMkLst>
            <pc:docMk/>
            <pc:sldMk cId="0" sldId="259"/>
            <ac:spMk id="245" creationId="{00000000-0000-0000-0000-000000000000}"/>
          </ac:spMkLst>
        </pc:spChg>
        <pc:spChg chg="mod">
          <ac:chgData name="Trần Thị Mỹ Nhung" userId="9e0fa5eb-6c9b-4af6-a109-40175387ab73" providerId="ADAL" clId="{D6065DE2-B4F7-4164-B2FF-F12ACCFFF194}" dt="2023-05-27T05:22:51.439" v="1445"/>
          <ac:spMkLst>
            <pc:docMk/>
            <pc:sldMk cId="0" sldId="259"/>
            <ac:spMk id="246" creationId="{00000000-0000-0000-0000-000000000000}"/>
          </ac:spMkLst>
        </pc:spChg>
        <pc:spChg chg="mod">
          <ac:chgData name="Trần Thị Mỹ Nhung" userId="9e0fa5eb-6c9b-4af6-a109-40175387ab73" providerId="ADAL" clId="{D6065DE2-B4F7-4164-B2FF-F12ACCFFF194}" dt="2023-05-27T04:49:25.076" v="462" actId="14100"/>
          <ac:spMkLst>
            <pc:docMk/>
            <pc:sldMk cId="0" sldId="259"/>
            <ac:spMk id="247" creationId="{00000000-0000-0000-0000-000000000000}"/>
          </ac:spMkLst>
        </pc:spChg>
        <pc:spChg chg="mod">
          <ac:chgData name="Trần Thị Mỹ Nhung" userId="9e0fa5eb-6c9b-4af6-a109-40175387ab73" providerId="ADAL" clId="{D6065DE2-B4F7-4164-B2FF-F12ACCFFF194}" dt="2023-05-27T05:22:53.672" v="1447"/>
          <ac:spMkLst>
            <pc:docMk/>
            <pc:sldMk cId="0" sldId="259"/>
            <ac:spMk id="248" creationId="{00000000-0000-0000-0000-000000000000}"/>
          </ac:spMkLst>
        </pc:spChg>
        <pc:spChg chg="mod">
          <ac:chgData name="Trần Thị Mỹ Nhung" userId="9e0fa5eb-6c9b-4af6-a109-40175387ab73" providerId="ADAL" clId="{D6065DE2-B4F7-4164-B2FF-F12ACCFFF194}" dt="2023-05-27T04:35:51.085" v="334" actId="1076"/>
          <ac:spMkLst>
            <pc:docMk/>
            <pc:sldMk cId="0" sldId="259"/>
            <ac:spMk id="249" creationId="{00000000-0000-0000-0000-000000000000}"/>
          </ac:spMkLst>
        </pc:spChg>
        <pc:spChg chg="mod">
          <ac:chgData name="Trần Thị Mỹ Nhung" userId="9e0fa5eb-6c9b-4af6-a109-40175387ab73" providerId="ADAL" clId="{D6065DE2-B4F7-4164-B2FF-F12ACCFFF194}" dt="2023-05-27T04:35:51.085" v="334" actId="1076"/>
          <ac:spMkLst>
            <pc:docMk/>
            <pc:sldMk cId="0" sldId="259"/>
            <ac:spMk id="250" creationId="{00000000-0000-0000-0000-000000000000}"/>
          </ac:spMkLst>
        </pc:spChg>
        <pc:spChg chg="mod">
          <ac:chgData name="Trần Thị Mỹ Nhung" userId="9e0fa5eb-6c9b-4af6-a109-40175387ab73" providerId="ADAL" clId="{D6065DE2-B4F7-4164-B2FF-F12ACCFFF194}" dt="2023-05-27T04:35:51.085" v="334" actId="1076"/>
          <ac:spMkLst>
            <pc:docMk/>
            <pc:sldMk cId="0" sldId="259"/>
            <ac:spMk id="251" creationId="{00000000-0000-0000-0000-000000000000}"/>
          </ac:spMkLst>
        </pc:spChg>
        <pc:spChg chg="mod">
          <ac:chgData name="Trần Thị Mỹ Nhung" userId="9e0fa5eb-6c9b-4af6-a109-40175387ab73" providerId="ADAL" clId="{D6065DE2-B4F7-4164-B2FF-F12ACCFFF194}" dt="2023-05-27T04:52:53.065" v="916" actId="20577"/>
          <ac:spMkLst>
            <pc:docMk/>
            <pc:sldMk cId="0" sldId="259"/>
            <ac:spMk id="252" creationId="{00000000-0000-0000-0000-000000000000}"/>
          </ac:spMkLst>
        </pc:spChg>
        <pc:spChg chg="mod">
          <ac:chgData name="Trần Thị Mỹ Nhung" userId="9e0fa5eb-6c9b-4af6-a109-40175387ab73" providerId="ADAL" clId="{D6065DE2-B4F7-4164-B2FF-F12ACCFFF194}" dt="2023-05-27T04:52:56.601" v="928" actId="20577"/>
          <ac:spMkLst>
            <pc:docMk/>
            <pc:sldMk cId="0" sldId="259"/>
            <ac:spMk id="253" creationId="{00000000-0000-0000-0000-000000000000}"/>
          </ac:spMkLst>
        </pc:spChg>
        <pc:spChg chg="mod">
          <ac:chgData name="Trần Thị Mỹ Nhung" userId="9e0fa5eb-6c9b-4af6-a109-40175387ab73" providerId="ADAL" clId="{D6065DE2-B4F7-4164-B2FF-F12ACCFFF194}" dt="2023-05-27T04:53:50.325" v="999" actId="1076"/>
          <ac:spMkLst>
            <pc:docMk/>
            <pc:sldMk cId="0" sldId="259"/>
            <ac:spMk id="254" creationId="{00000000-0000-0000-0000-000000000000}"/>
          </ac:spMkLst>
        </pc:spChg>
      </pc:sldChg>
      <pc:sldChg chg="addSp delSp modSp mod ord">
        <pc:chgData name="Trần Thị Mỹ Nhung" userId="9e0fa5eb-6c9b-4af6-a109-40175387ab73" providerId="ADAL" clId="{D6065DE2-B4F7-4164-B2FF-F12ACCFFF194}" dt="2023-05-27T08:24:40.404" v="3904" actId="20577"/>
        <pc:sldMkLst>
          <pc:docMk/>
          <pc:sldMk cId="0" sldId="260"/>
        </pc:sldMkLst>
        <pc:spChg chg="add mod">
          <ac:chgData name="Trần Thị Mỹ Nhung" userId="9e0fa5eb-6c9b-4af6-a109-40175387ab73" providerId="ADAL" clId="{D6065DE2-B4F7-4164-B2FF-F12ACCFFF194}" dt="2023-05-27T05:16:53.890" v="1386"/>
          <ac:spMkLst>
            <pc:docMk/>
            <pc:sldMk cId="0" sldId="260"/>
            <ac:spMk id="2" creationId="{C12F8FC8-DEA4-9BEC-022A-DE575E9A1B2D}"/>
          </ac:spMkLst>
        </pc:spChg>
        <pc:spChg chg="mod">
          <ac:chgData name="Trần Thị Mỹ Nhung" userId="9e0fa5eb-6c9b-4af6-a109-40175387ab73" providerId="ADAL" clId="{D6065DE2-B4F7-4164-B2FF-F12ACCFFF194}" dt="2023-05-27T08:24:40.404" v="3904" actId="20577"/>
          <ac:spMkLst>
            <pc:docMk/>
            <pc:sldMk cId="0" sldId="260"/>
            <ac:spMk id="261" creationId="{00000000-0000-0000-0000-000000000000}"/>
          </ac:spMkLst>
        </pc:spChg>
        <pc:spChg chg="del">
          <ac:chgData name="Trần Thị Mỹ Nhung" userId="9e0fa5eb-6c9b-4af6-a109-40175387ab73" providerId="ADAL" clId="{D6065DE2-B4F7-4164-B2FF-F12ACCFFF194}" dt="2023-05-27T05:16:52.794" v="1385" actId="478"/>
          <ac:spMkLst>
            <pc:docMk/>
            <pc:sldMk cId="0" sldId="260"/>
            <ac:spMk id="262" creationId="{00000000-0000-0000-0000-000000000000}"/>
          </ac:spMkLst>
        </pc:spChg>
        <pc:spChg chg="mod">
          <ac:chgData name="Trần Thị Mỹ Nhung" userId="9e0fa5eb-6c9b-4af6-a109-40175387ab73" providerId="ADAL" clId="{D6065DE2-B4F7-4164-B2FF-F12ACCFFF194}" dt="2023-05-27T05:05:06.111" v="1191" actId="1076"/>
          <ac:spMkLst>
            <pc:docMk/>
            <pc:sldMk cId="0" sldId="260"/>
            <ac:spMk id="263" creationId="{00000000-0000-0000-0000-000000000000}"/>
          </ac:spMkLst>
        </pc:spChg>
        <pc:spChg chg="mod">
          <ac:chgData name="Trần Thị Mỹ Nhung" userId="9e0fa5eb-6c9b-4af6-a109-40175387ab73" providerId="ADAL" clId="{D6065DE2-B4F7-4164-B2FF-F12ACCFFF194}" dt="2023-05-27T05:23:19.432" v="1459" actId="1076"/>
          <ac:spMkLst>
            <pc:docMk/>
            <pc:sldMk cId="0" sldId="260"/>
            <ac:spMk id="265" creationId="{00000000-0000-0000-0000-000000000000}"/>
          </ac:spMkLst>
        </pc:spChg>
        <pc:spChg chg="mod">
          <ac:chgData name="Trần Thị Mỹ Nhung" userId="9e0fa5eb-6c9b-4af6-a109-40175387ab73" providerId="ADAL" clId="{D6065DE2-B4F7-4164-B2FF-F12ACCFFF194}" dt="2023-05-27T05:05:13.485" v="1192" actId="14100"/>
          <ac:spMkLst>
            <pc:docMk/>
            <pc:sldMk cId="0" sldId="260"/>
            <ac:spMk id="267" creationId="{00000000-0000-0000-0000-000000000000}"/>
          </ac:spMkLst>
        </pc:spChg>
      </pc:sldChg>
      <pc:sldChg chg="addSp delSp modSp del mod ord">
        <pc:chgData name="Trần Thị Mỹ Nhung" userId="9e0fa5eb-6c9b-4af6-a109-40175387ab73" providerId="ADAL" clId="{D6065DE2-B4F7-4164-B2FF-F12ACCFFF194}" dt="2023-05-27T05:22:29.837" v="1442" actId="47"/>
        <pc:sldMkLst>
          <pc:docMk/>
          <pc:sldMk cId="0" sldId="261"/>
        </pc:sldMkLst>
        <pc:spChg chg="mod">
          <ac:chgData name="Trần Thị Mỹ Nhung" userId="9e0fa5eb-6c9b-4af6-a109-40175387ab73" providerId="ADAL" clId="{D6065DE2-B4F7-4164-B2FF-F12ACCFFF194}" dt="2023-05-27T05:08:47.940" v="1224" actId="20577"/>
          <ac:spMkLst>
            <pc:docMk/>
            <pc:sldMk cId="0" sldId="261"/>
            <ac:spMk id="273" creationId="{00000000-0000-0000-0000-000000000000}"/>
          </ac:spMkLst>
        </pc:spChg>
        <pc:spChg chg="mod">
          <ac:chgData name="Trần Thị Mỹ Nhung" userId="9e0fa5eb-6c9b-4af6-a109-40175387ab73" providerId="ADAL" clId="{D6065DE2-B4F7-4164-B2FF-F12ACCFFF194}" dt="2023-05-27T05:18:07.078" v="1399" actId="1076"/>
          <ac:spMkLst>
            <pc:docMk/>
            <pc:sldMk cId="0" sldId="261"/>
            <ac:spMk id="274" creationId="{00000000-0000-0000-0000-000000000000}"/>
          </ac:spMkLst>
        </pc:spChg>
        <pc:spChg chg="mod">
          <ac:chgData name="Trần Thị Mỹ Nhung" userId="9e0fa5eb-6c9b-4af6-a109-40175387ab73" providerId="ADAL" clId="{D6065DE2-B4F7-4164-B2FF-F12ACCFFF194}" dt="2023-05-27T05:22:13.953" v="1438" actId="108"/>
          <ac:spMkLst>
            <pc:docMk/>
            <pc:sldMk cId="0" sldId="261"/>
            <ac:spMk id="275" creationId="{00000000-0000-0000-0000-000000000000}"/>
          </ac:spMkLst>
        </pc:spChg>
        <pc:spChg chg="mod">
          <ac:chgData name="Trần Thị Mỹ Nhung" userId="9e0fa5eb-6c9b-4af6-a109-40175387ab73" providerId="ADAL" clId="{D6065DE2-B4F7-4164-B2FF-F12ACCFFF194}" dt="2023-05-27T05:09:19.401" v="1273" actId="20577"/>
          <ac:spMkLst>
            <pc:docMk/>
            <pc:sldMk cId="0" sldId="261"/>
            <ac:spMk id="277" creationId="{00000000-0000-0000-0000-000000000000}"/>
          </ac:spMkLst>
        </pc:spChg>
        <pc:spChg chg="add del mod">
          <ac:chgData name="Trần Thị Mỹ Nhung" userId="9e0fa5eb-6c9b-4af6-a109-40175387ab73" providerId="ADAL" clId="{D6065DE2-B4F7-4164-B2FF-F12ACCFFF194}" dt="2023-05-27T05:18:07.078" v="1399" actId="1076"/>
          <ac:spMkLst>
            <pc:docMk/>
            <pc:sldMk cId="0" sldId="261"/>
            <ac:spMk id="279" creationId="{00000000-0000-0000-0000-000000000000}"/>
          </ac:spMkLst>
        </pc:spChg>
      </pc:sldChg>
      <pc:sldChg chg="addSp delSp modSp mod modNotesTx">
        <pc:chgData name="Trần Thị Mỹ Nhung" userId="9e0fa5eb-6c9b-4af6-a109-40175387ab73" providerId="ADAL" clId="{D6065DE2-B4F7-4164-B2FF-F12ACCFFF194}" dt="2023-05-27T12:09:18.622" v="9901" actId="1076"/>
        <pc:sldMkLst>
          <pc:docMk/>
          <pc:sldMk cId="0" sldId="262"/>
        </pc:sldMkLst>
        <pc:spChg chg="add del mod">
          <ac:chgData name="Trần Thị Mỹ Nhung" userId="9e0fa5eb-6c9b-4af6-a109-40175387ab73" providerId="ADAL" clId="{D6065DE2-B4F7-4164-B2FF-F12ACCFFF194}" dt="2023-05-27T11:37:17.235" v="9397"/>
          <ac:spMkLst>
            <pc:docMk/>
            <pc:sldMk cId="0" sldId="262"/>
            <ac:spMk id="2" creationId="{2CF5BD68-B112-8959-6B97-56B9C63D798E}"/>
          </ac:spMkLst>
        </pc:spChg>
        <pc:spChg chg="add del mod">
          <ac:chgData name="Trần Thị Mỹ Nhung" userId="9e0fa5eb-6c9b-4af6-a109-40175387ab73" providerId="ADAL" clId="{D6065DE2-B4F7-4164-B2FF-F12ACCFFF194}" dt="2023-05-27T11:37:17.235" v="9397"/>
          <ac:spMkLst>
            <pc:docMk/>
            <pc:sldMk cId="0" sldId="262"/>
            <ac:spMk id="3" creationId="{7D82FF9E-2B61-FCC7-84E8-271913D3A029}"/>
          </ac:spMkLst>
        </pc:spChg>
        <pc:spChg chg="add del mod">
          <ac:chgData name="Trần Thị Mỹ Nhung" userId="9e0fa5eb-6c9b-4af6-a109-40175387ab73" providerId="ADAL" clId="{D6065DE2-B4F7-4164-B2FF-F12ACCFFF194}" dt="2023-05-27T11:37:17.235" v="9397"/>
          <ac:spMkLst>
            <pc:docMk/>
            <pc:sldMk cId="0" sldId="262"/>
            <ac:spMk id="4" creationId="{CFBDCE6C-F04D-1AF7-2EDF-8213CC4B4143}"/>
          </ac:spMkLst>
        </pc:spChg>
        <pc:spChg chg="add mod">
          <ac:chgData name="Trần Thị Mỹ Nhung" userId="9e0fa5eb-6c9b-4af6-a109-40175387ab73" providerId="ADAL" clId="{D6065DE2-B4F7-4164-B2FF-F12ACCFFF194}" dt="2023-05-27T11:37:18.297" v="9399"/>
          <ac:spMkLst>
            <pc:docMk/>
            <pc:sldMk cId="0" sldId="262"/>
            <ac:spMk id="5" creationId="{638CF0AB-B934-B08C-6EF4-6AB4D2DF0EEA}"/>
          </ac:spMkLst>
        </pc:spChg>
        <pc:spChg chg="add mod">
          <ac:chgData name="Trần Thị Mỹ Nhung" userId="9e0fa5eb-6c9b-4af6-a109-40175387ab73" providerId="ADAL" clId="{D6065DE2-B4F7-4164-B2FF-F12ACCFFF194}" dt="2023-05-27T11:37:18.297" v="9399"/>
          <ac:spMkLst>
            <pc:docMk/>
            <pc:sldMk cId="0" sldId="262"/>
            <ac:spMk id="6" creationId="{F5D61094-B145-A224-72A0-54C1C8922F6F}"/>
          </ac:spMkLst>
        </pc:spChg>
        <pc:spChg chg="add mod">
          <ac:chgData name="Trần Thị Mỹ Nhung" userId="9e0fa5eb-6c9b-4af6-a109-40175387ab73" providerId="ADAL" clId="{D6065DE2-B4F7-4164-B2FF-F12ACCFFF194}" dt="2023-05-27T11:37:26.015" v="9433" actId="20577"/>
          <ac:spMkLst>
            <pc:docMk/>
            <pc:sldMk cId="0" sldId="262"/>
            <ac:spMk id="7" creationId="{299D4A3F-4AFA-F7C6-A0A6-1666E6CBD3F9}"/>
          </ac:spMkLst>
        </pc:spChg>
        <pc:spChg chg="mod">
          <ac:chgData name="Trần Thị Mỹ Nhung" userId="9e0fa5eb-6c9b-4af6-a109-40175387ab73" providerId="ADAL" clId="{D6065DE2-B4F7-4164-B2FF-F12ACCFFF194}" dt="2023-05-27T12:08:40.629" v="9894" actId="1036"/>
          <ac:spMkLst>
            <pc:docMk/>
            <pc:sldMk cId="0" sldId="262"/>
            <ac:spMk id="284" creationId="{00000000-0000-0000-0000-000000000000}"/>
          </ac:spMkLst>
        </pc:spChg>
        <pc:spChg chg="mod">
          <ac:chgData name="Trần Thị Mỹ Nhung" userId="9e0fa5eb-6c9b-4af6-a109-40175387ab73" providerId="ADAL" clId="{D6065DE2-B4F7-4164-B2FF-F12ACCFFF194}" dt="2023-05-27T12:08:40.629" v="9894" actId="1036"/>
          <ac:spMkLst>
            <pc:docMk/>
            <pc:sldMk cId="0" sldId="262"/>
            <ac:spMk id="285" creationId="{00000000-0000-0000-0000-000000000000}"/>
          </ac:spMkLst>
        </pc:spChg>
        <pc:spChg chg="mod">
          <ac:chgData name="Trần Thị Mỹ Nhung" userId="9e0fa5eb-6c9b-4af6-a109-40175387ab73" providerId="ADAL" clId="{D6065DE2-B4F7-4164-B2FF-F12ACCFFF194}" dt="2023-05-27T12:08:40.629" v="9894" actId="1036"/>
          <ac:spMkLst>
            <pc:docMk/>
            <pc:sldMk cId="0" sldId="262"/>
            <ac:spMk id="286" creationId="{00000000-0000-0000-0000-000000000000}"/>
          </ac:spMkLst>
        </pc:spChg>
        <pc:spChg chg="del">
          <ac:chgData name="Trần Thị Mỹ Nhung" userId="9e0fa5eb-6c9b-4af6-a109-40175387ab73" providerId="ADAL" clId="{D6065DE2-B4F7-4164-B2FF-F12ACCFFF194}" dt="2023-05-27T11:37:17.896" v="9398" actId="478"/>
          <ac:spMkLst>
            <pc:docMk/>
            <pc:sldMk cId="0" sldId="262"/>
            <ac:spMk id="287" creationId="{00000000-0000-0000-0000-000000000000}"/>
          </ac:spMkLst>
        </pc:spChg>
        <pc:spChg chg="mod">
          <ac:chgData name="Trần Thị Mỹ Nhung" userId="9e0fa5eb-6c9b-4af6-a109-40175387ab73" providerId="ADAL" clId="{D6065DE2-B4F7-4164-B2FF-F12ACCFFF194}" dt="2023-05-27T12:08:40.629" v="9894" actId="1036"/>
          <ac:spMkLst>
            <pc:docMk/>
            <pc:sldMk cId="0" sldId="262"/>
            <ac:spMk id="288" creationId="{00000000-0000-0000-0000-000000000000}"/>
          </ac:spMkLst>
        </pc:spChg>
        <pc:spChg chg="mod">
          <ac:chgData name="Trần Thị Mỹ Nhung" userId="9e0fa5eb-6c9b-4af6-a109-40175387ab73" providerId="ADAL" clId="{D6065DE2-B4F7-4164-B2FF-F12ACCFFF194}" dt="2023-05-27T12:08:40.629" v="9894" actId="1036"/>
          <ac:spMkLst>
            <pc:docMk/>
            <pc:sldMk cId="0" sldId="262"/>
            <ac:spMk id="289" creationId="{00000000-0000-0000-0000-000000000000}"/>
          </ac:spMkLst>
        </pc:spChg>
        <pc:spChg chg="mod">
          <ac:chgData name="Trần Thị Mỹ Nhung" userId="9e0fa5eb-6c9b-4af6-a109-40175387ab73" providerId="ADAL" clId="{D6065DE2-B4F7-4164-B2FF-F12ACCFFF194}" dt="2023-05-27T12:08:49.737" v="9895" actId="403"/>
          <ac:spMkLst>
            <pc:docMk/>
            <pc:sldMk cId="0" sldId="262"/>
            <ac:spMk id="290" creationId="{00000000-0000-0000-0000-000000000000}"/>
          </ac:spMkLst>
        </pc:spChg>
        <pc:spChg chg="mod">
          <ac:chgData name="Trần Thị Mỹ Nhung" userId="9e0fa5eb-6c9b-4af6-a109-40175387ab73" providerId="ADAL" clId="{D6065DE2-B4F7-4164-B2FF-F12ACCFFF194}" dt="2023-05-27T12:08:40.629" v="9894" actId="1036"/>
          <ac:spMkLst>
            <pc:docMk/>
            <pc:sldMk cId="0" sldId="262"/>
            <ac:spMk id="291" creationId="{00000000-0000-0000-0000-000000000000}"/>
          </ac:spMkLst>
        </pc:spChg>
        <pc:spChg chg="mod">
          <ac:chgData name="Trần Thị Mỹ Nhung" userId="9e0fa5eb-6c9b-4af6-a109-40175387ab73" providerId="ADAL" clId="{D6065DE2-B4F7-4164-B2FF-F12ACCFFF194}" dt="2023-05-27T12:09:09.621" v="9899" actId="1076"/>
          <ac:spMkLst>
            <pc:docMk/>
            <pc:sldMk cId="0" sldId="262"/>
            <ac:spMk id="292" creationId="{00000000-0000-0000-0000-000000000000}"/>
          </ac:spMkLst>
        </pc:spChg>
        <pc:spChg chg="mod">
          <ac:chgData name="Trần Thị Mỹ Nhung" userId="9e0fa5eb-6c9b-4af6-a109-40175387ab73" providerId="ADAL" clId="{D6065DE2-B4F7-4164-B2FF-F12ACCFFF194}" dt="2023-05-27T12:08:40.629" v="9894" actId="1036"/>
          <ac:spMkLst>
            <pc:docMk/>
            <pc:sldMk cId="0" sldId="262"/>
            <ac:spMk id="293" creationId="{00000000-0000-0000-0000-000000000000}"/>
          </ac:spMkLst>
        </pc:spChg>
        <pc:spChg chg="mod">
          <ac:chgData name="Trần Thị Mỹ Nhung" userId="9e0fa5eb-6c9b-4af6-a109-40175387ab73" providerId="ADAL" clId="{D6065DE2-B4F7-4164-B2FF-F12ACCFFF194}" dt="2023-05-27T12:09:18.622" v="9901" actId="1076"/>
          <ac:spMkLst>
            <pc:docMk/>
            <pc:sldMk cId="0" sldId="262"/>
            <ac:spMk id="294" creationId="{00000000-0000-0000-0000-000000000000}"/>
          </ac:spMkLst>
        </pc:spChg>
        <pc:spChg chg="del">
          <ac:chgData name="Trần Thị Mỹ Nhung" userId="9e0fa5eb-6c9b-4af6-a109-40175387ab73" providerId="ADAL" clId="{D6065DE2-B4F7-4164-B2FF-F12ACCFFF194}" dt="2023-05-27T11:37:17.896" v="9398" actId="478"/>
          <ac:spMkLst>
            <pc:docMk/>
            <pc:sldMk cId="0" sldId="262"/>
            <ac:spMk id="295" creationId="{00000000-0000-0000-0000-000000000000}"/>
          </ac:spMkLst>
        </pc:spChg>
        <pc:spChg chg="del">
          <ac:chgData name="Trần Thị Mỹ Nhung" userId="9e0fa5eb-6c9b-4af6-a109-40175387ab73" providerId="ADAL" clId="{D6065DE2-B4F7-4164-B2FF-F12ACCFFF194}" dt="2023-05-27T11:37:17.896" v="9398" actId="478"/>
          <ac:spMkLst>
            <pc:docMk/>
            <pc:sldMk cId="0" sldId="262"/>
            <ac:spMk id="296" creationId="{00000000-0000-0000-0000-000000000000}"/>
          </ac:spMkLst>
        </pc:spChg>
        <pc:grpChg chg="mod">
          <ac:chgData name="Trần Thị Mỹ Nhung" userId="9e0fa5eb-6c9b-4af6-a109-40175387ab73" providerId="ADAL" clId="{D6065DE2-B4F7-4164-B2FF-F12ACCFFF194}" dt="2023-05-27T12:08:40.629" v="9894" actId="1036"/>
          <ac:grpSpMkLst>
            <pc:docMk/>
            <pc:sldMk cId="0" sldId="262"/>
            <ac:grpSpMk id="297" creationId="{00000000-0000-0000-0000-000000000000}"/>
          </ac:grpSpMkLst>
        </pc:grpChg>
        <pc:grpChg chg="mod">
          <ac:chgData name="Trần Thị Mỹ Nhung" userId="9e0fa5eb-6c9b-4af6-a109-40175387ab73" providerId="ADAL" clId="{D6065DE2-B4F7-4164-B2FF-F12ACCFFF194}" dt="2023-05-27T12:08:40.629" v="9894" actId="1036"/>
          <ac:grpSpMkLst>
            <pc:docMk/>
            <pc:sldMk cId="0" sldId="262"/>
            <ac:grpSpMk id="305" creationId="{00000000-0000-0000-0000-000000000000}"/>
          </ac:grpSpMkLst>
        </pc:grpChg>
        <pc:grpChg chg="mod">
          <ac:chgData name="Trần Thị Mỹ Nhung" userId="9e0fa5eb-6c9b-4af6-a109-40175387ab73" providerId="ADAL" clId="{D6065DE2-B4F7-4164-B2FF-F12ACCFFF194}" dt="2023-05-27T12:08:40.629" v="9894" actId="1036"/>
          <ac:grpSpMkLst>
            <pc:docMk/>
            <pc:sldMk cId="0" sldId="262"/>
            <ac:grpSpMk id="319" creationId="{00000000-0000-0000-0000-000000000000}"/>
          </ac:grpSpMkLst>
        </pc:grpChg>
      </pc:sldChg>
      <pc:sldChg chg="modSp mod ord modNotesTx">
        <pc:chgData name="Trần Thị Mỹ Nhung" userId="9e0fa5eb-6c9b-4af6-a109-40175387ab73" providerId="ADAL" clId="{D6065DE2-B4F7-4164-B2FF-F12ACCFFF194}" dt="2023-05-27T09:03:08.758" v="4685" actId="1076"/>
        <pc:sldMkLst>
          <pc:docMk/>
          <pc:sldMk cId="0" sldId="263"/>
        </pc:sldMkLst>
        <pc:spChg chg="mod">
          <ac:chgData name="Trần Thị Mỹ Nhung" userId="9e0fa5eb-6c9b-4af6-a109-40175387ab73" providerId="ADAL" clId="{D6065DE2-B4F7-4164-B2FF-F12ACCFFF194}" dt="2023-05-27T08:06:31.115" v="3405" actId="20577"/>
          <ac:spMkLst>
            <pc:docMk/>
            <pc:sldMk cId="0" sldId="263"/>
            <ac:spMk id="329" creationId="{00000000-0000-0000-0000-000000000000}"/>
          </ac:spMkLst>
        </pc:spChg>
        <pc:spChg chg="mod">
          <ac:chgData name="Trần Thị Mỹ Nhung" userId="9e0fa5eb-6c9b-4af6-a109-40175387ab73" providerId="ADAL" clId="{D6065DE2-B4F7-4164-B2FF-F12ACCFFF194}" dt="2023-05-27T08:06:39.118" v="3446" actId="14100"/>
          <ac:spMkLst>
            <pc:docMk/>
            <pc:sldMk cId="0" sldId="263"/>
            <ac:spMk id="330" creationId="{00000000-0000-0000-0000-000000000000}"/>
          </ac:spMkLst>
        </pc:spChg>
        <pc:spChg chg="mod">
          <ac:chgData name="Trần Thị Mỹ Nhung" userId="9e0fa5eb-6c9b-4af6-a109-40175387ab73" providerId="ADAL" clId="{D6065DE2-B4F7-4164-B2FF-F12ACCFFF194}" dt="2023-05-27T08:12:33.797" v="3859" actId="14100"/>
          <ac:spMkLst>
            <pc:docMk/>
            <pc:sldMk cId="0" sldId="263"/>
            <ac:spMk id="331" creationId="{00000000-0000-0000-0000-000000000000}"/>
          </ac:spMkLst>
        </pc:spChg>
        <pc:spChg chg="mod">
          <ac:chgData name="Trần Thị Mỹ Nhung" userId="9e0fa5eb-6c9b-4af6-a109-40175387ab73" providerId="ADAL" clId="{D6065DE2-B4F7-4164-B2FF-F12ACCFFF194}" dt="2023-05-27T08:08:56.572" v="3479" actId="20577"/>
          <ac:spMkLst>
            <pc:docMk/>
            <pc:sldMk cId="0" sldId="263"/>
            <ac:spMk id="332" creationId="{00000000-0000-0000-0000-000000000000}"/>
          </ac:spMkLst>
        </pc:spChg>
        <pc:spChg chg="mod">
          <ac:chgData name="Trần Thị Mỹ Nhung" userId="9e0fa5eb-6c9b-4af6-a109-40175387ab73" providerId="ADAL" clId="{D6065DE2-B4F7-4164-B2FF-F12ACCFFF194}" dt="2023-05-27T08:08:59.471" v="3485" actId="20577"/>
          <ac:spMkLst>
            <pc:docMk/>
            <pc:sldMk cId="0" sldId="263"/>
            <ac:spMk id="333" creationId="{00000000-0000-0000-0000-000000000000}"/>
          </ac:spMkLst>
        </pc:spChg>
        <pc:spChg chg="mod">
          <ac:chgData name="Trần Thị Mỹ Nhung" userId="9e0fa5eb-6c9b-4af6-a109-40175387ab73" providerId="ADAL" clId="{D6065DE2-B4F7-4164-B2FF-F12ACCFFF194}" dt="2023-05-27T09:03:08.758" v="4685" actId="1076"/>
          <ac:spMkLst>
            <pc:docMk/>
            <pc:sldMk cId="0" sldId="263"/>
            <ac:spMk id="334" creationId="{00000000-0000-0000-0000-000000000000}"/>
          </ac:spMkLst>
        </pc:spChg>
        <pc:spChg chg="mod">
          <ac:chgData name="Trần Thị Mỹ Nhung" userId="9e0fa5eb-6c9b-4af6-a109-40175387ab73" providerId="ADAL" clId="{D6065DE2-B4F7-4164-B2FF-F12ACCFFF194}" dt="2023-05-27T08:18:17.406" v="3892" actId="20577"/>
          <ac:spMkLst>
            <pc:docMk/>
            <pc:sldMk cId="0" sldId="263"/>
            <ac:spMk id="335" creationId="{00000000-0000-0000-0000-000000000000}"/>
          </ac:spMkLst>
        </pc:spChg>
      </pc:sldChg>
      <pc:sldChg chg="addSp delSp modSp mod modNotesTx">
        <pc:chgData name="Trần Thị Mỹ Nhung" userId="9e0fa5eb-6c9b-4af6-a109-40175387ab73" providerId="ADAL" clId="{D6065DE2-B4F7-4164-B2FF-F12ACCFFF194}" dt="2023-05-27T17:04:31.486" v="10662" actId="1076"/>
        <pc:sldMkLst>
          <pc:docMk/>
          <pc:sldMk cId="0" sldId="264"/>
        </pc:sldMkLst>
        <pc:spChg chg="mod">
          <ac:chgData name="Trần Thị Mỹ Nhung" userId="9e0fa5eb-6c9b-4af6-a109-40175387ab73" providerId="ADAL" clId="{D6065DE2-B4F7-4164-B2FF-F12ACCFFF194}" dt="2023-05-27T12:21:37.886" v="10111" actId="1076"/>
          <ac:spMkLst>
            <pc:docMk/>
            <pc:sldMk cId="0" sldId="264"/>
            <ac:spMk id="343" creationId="{00000000-0000-0000-0000-000000000000}"/>
          </ac:spMkLst>
        </pc:spChg>
        <pc:spChg chg="mod">
          <ac:chgData name="Trần Thị Mỹ Nhung" userId="9e0fa5eb-6c9b-4af6-a109-40175387ab73" providerId="ADAL" clId="{D6065DE2-B4F7-4164-B2FF-F12ACCFFF194}" dt="2023-05-27T12:21:47.579" v="10126" actId="20577"/>
          <ac:spMkLst>
            <pc:docMk/>
            <pc:sldMk cId="0" sldId="264"/>
            <ac:spMk id="344" creationId="{00000000-0000-0000-0000-000000000000}"/>
          </ac:spMkLst>
        </pc:spChg>
        <pc:spChg chg="mod">
          <ac:chgData name="Trần Thị Mỹ Nhung" userId="9e0fa5eb-6c9b-4af6-a109-40175387ab73" providerId="ADAL" clId="{D6065DE2-B4F7-4164-B2FF-F12ACCFFF194}" dt="2023-05-27T17:04:31.486" v="10662" actId="1076"/>
          <ac:spMkLst>
            <pc:docMk/>
            <pc:sldMk cId="0" sldId="264"/>
            <ac:spMk id="345" creationId="{00000000-0000-0000-0000-000000000000}"/>
          </ac:spMkLst>
        </pc:spChg>
        <pc:spChg chg="mod">
          <ac:chgData name="Trần Thị Mỹ Nhung" userId="9e0fa5eb-6c9b-4af6-a109-40175387ab73" providerId="ADAL" clId="{D6065DE2-B4F7-4164-B2FF-F12ACCFFF194}" dt="2023-05-27T17:04:28.577" v="10661" actId="1076"/>
          <ac:spMkLst>
            <pc:docMk/>
            <pc:sldMk cId="0" sldId="264"/>
            <ac:spMk id="346" creationId="{00000000-0000-0000-0000-000000000000}"/>
          </ac:spMkLst>
        </pc:spChg>
        <pc:spChg chg="del">
          <ac:chgData name="Trần Thị Mỹ Nhung" userId="9e0fa5eb-6c9b-4af6-a109-40175387ab73" providerId="ADAL" clId="{D6065DE2-B4F7-4164-B2FF-F12ACCFFF194}" dt="2023-05-27T12:21:52.327" v="10127" actId="478"/>
          <ac:spMkLst>
            <pc:docMk/>
            <pc:sldMk cId="0" sldId="264"/>
            <ac:spMk id="348" creationId="{00000000-0000-0000-0000-000000000000}"/>
          </ac:spMkLst>
        </pc:spChg>
        <pc:spChg chg="del">
          <ac:chgData name="Trần Thị Mỹ Nhung" userId="9e0fa5eb-6c9b-4af6-a109-40175387ab73" providerId="ADAL" clId="{D6065DE2-B4F7-4164-B2FF-F12ACCFFF194}" dt="2023-05-27T12:21:52.327" v="10127" actId="478"/>
          <ac:spMkLst>
            <pc:docMk/>
            <pc:sldMk cId="0" sldId="264"/>
            <ac:spMk id="349" creationId="{00000000-0000-0000-0000-000000000000}"/>
          </ac:spMkLst>
        </pc:spChg>
        <pc:picChg chg="add mod">
          <ac:chgData name="Trần Thị Mỹ Nhung" userId="9e0fa5eb-6c9b-4af6-a109-40175387ab73" providerId="ADAL" clId="{D6065DE2-B4F7-4164-B2FF-F12ACCFFF194}" dt="2023-05-27T16:55:45.548" v="10523" actId="1076"/>
          <ac:picMkLst>
            <pc:docMk/>
            <pc:sldMk cId="0" sldId="264"/>
            <ac:picMk id="2" creationId="{61A39385-8E44-9926-3EF4-ED49454D1C4E}"/>
          </ac:picMkLst>
        </pc:picChg>
      </pc:sldChg>
      <pc:sldChg chg="addSp delSp modSp add del mod">
        <pc:chgData name="Trần Thị Mỹ Nhung" userId="9e0fa5eb-6c9b-4af6-a109-40175387ab73" providerId="ADAL" clId="{D6065DE2-B4F7-4164-B2FF-F12ACCFFF194}" dt="2023-05-30T12:01:39.711" v="14384" actId="1076"/>
        <pc:sldMkLst>
          <pc:docMk/>
          <pc:sldMk cId="0" sldId="265"/>
        </pc:sldMkLst>
        <pc:spChg chg="add mod">
          <ac:chgData name="Trần Thị Mỹ Nhung" userId="9e0fa5eb-6c9b-4af6-a109-40175387ab73" providerId="ADAL" clId="{D6065DE2-B4F7-4164-B2FF-F12ACCFFF194}" dt="2023-05-27T18:06:19.103" v="12335"/>
          <ac:spMkLst>
            <pc:docMk/>
            <pc:sldMk cId="0" sldId="265"/>
            <ac:spMk id="2" creationId="{A828AC9E-2E9F-18D7-A306-B63052FA2B7B}"/>
          </ac:spMkLst>
        </pc:spChg>
        <pc:spChg chg="add mod">
          <ac:chgData name="Trần Thị Mỹ Nhung" userId="9e0fa5eb-6c9b-4af6-a109-40175387ab73" providerId="ADAL" clId="{D6065DE2-B4F7-4164-B2FF-F12ACCFFF194}" dt="2023-05-30T12:00:50.171" v="14317" actId="1076"/>
          <ac:spMkLst>
            <pc:docMk/>
            <pc:sldMk cId="0" sldId="265"/>
            <ac:spMk id="3" creationId="{C9805ECD-4830-E5DF-0E94-9A31FB58003D}"/>
          </ac:spMkLst>
        </pc:spChg>
        <pc:spChg chg="add mod">
          <ac:chgData name="Trần Thị Mỹ Nhung" userId="9e0fa5eb-6c9b-4af6-a109-40175387ab73" providerId="ADAL" clId="{D6065DE2-B4F7-4164-B2FF-F12ACCFFF194}" dt="2023-05-27T18:06:19.103" v="12335"/>
          <ac:spMkLst>
            <pc:docMk/>
            <pc:sldMk cId="0" sldId="265"/>
            <ac:spMk id="4" creationId="{D12F0A05-6468-FF0F-D2E5-D490A523DD38}"/>
          </ac:spMkLst>
        </pc:spChg>
        <pc:spChg chg="add del">
          <ac:chgData name="Trần Thị Mỹ Nhung" userId="9e0fa5eb-6c9b-4af6-a109-40175387ab73" providerId="ADAL" clId="{D6065DE2-B4F7-4164-B2FF-F12ACCFFF194}" dt="2023-05-30T11:59:04.212" v="14289" actId="22"/>
          <ac:spMkLst>
            <pc:docMk/>
            <pc:sldMk cId="0" sldId="265"/>
            <ac:spMk id="6" creationId="{64C93480-975E-B3D3-FD57-F92C780C0F82}"/>
          </ac:spMkLst>
        </pc:spChg>
        <pc:spChg chg="add mod">
          <ac:chgData name="Trần Thị Mỹ Nhung" userId="9e0fa5eb-6c9b-4af6-a109-40175387ab73" providerId="ADAL" clId="{D6065DE2-B4F7-4164-B2FF-F12ACCFFF194}" dt="2023-05-30T12:01:39.711" v="14384" actId="1076"/>
          <ac:spMkLst>
            <pc:docMk/>
            <pc:sldMk cId="0" sldId="265"/>
            <ac:spMk id="8" creationId="{69D921EF-F174-DB6D-E51F-0C7B4C410582}"/>
          </ac:spMkLst>
        </pc:spChg>
        <pc:spChg chg="mod">
          <ac:chgData name="Trần Thị Mỹ Nhung" userId="9e0fa5eb-6c9b-4af6-a109-40175387ab73" providerId="ADAL" clId="{D6065DE2-B4F7-4164-B2FF-F12ACCFFF194}" dt="2023-05-30T12:00:40.941" v="14316" actId="1076"/>
          <ac:spMkLst>
            <pc:docMk/>
            <pc:sldMk cId="0" sldId="265"/>
            <ac:spMk id="354" creationId="{00000000-0000-0000-0000-000000000000}"/>
          </ac:spMkLst>
        </pc:spChg>
        <pc:spChg chg="del">
          <ac:chgData name="Trần Thị Mỹ Nhung" userId="9e0fa5eb-6c9b-4af6-a109-40175387ab73" providerId="ADAL" clId="{D6065DE2-B4F7-4164-B2FF-F12ACCFFF194}" dt="2023-05-27T18:06:18.763" v="12334" actId="478"/>
          <ac:spMkLst>
            <pc:docMk/>
            <pc:sldMk cId="0" sldId="265"/>
            <ac:spMk id="355" creationId="{00000000-0000-0000-0000-000000000000}"/>
          </ac:spMkLst>
        </pc:spChg>
        <pc:spChg chg="del">
          <ac:chgData name="Trần Thị Mỹ Nhung" userId="9e0fa5eb-6c9b-4af6-a109-40175387ab73" providerId="ADAL" clId="{D6065DE2-B4F7-4164-B2FF-F12ACCFFF194}" dt="2023-05-27T18:06:18.763" v="12334" actId="478"/>
          <ac:spMkLst>
            <pc:docMk/>
            <pc:sldMk cId="0" sldId="265"/>
            <ac:spMk id="356" creationId="{00000000-0000-0000-0000-000000000000}"/>
          </ac:spMkLst>
        </pc:spChg>
        <pc:spChg chg="del">
          <ac:chgData name="Trần Thị Mỹ Nhung" userId="9e0fa5eb-6c9b-4af6-a109-40175387ab73" providerId="ADAL" clId="{D6065DE2-B4F7-4164-B2FF-F12ACCFFF194}" dt="2023-05-27T18:06:18.763" v="12334" actId="478"/>
          <ac:spMkLst>
            <pc:docMk/>
            <pc:sldMk cId="0" sldId="265"/>
            <ac:spMk id="357"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59"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60"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61"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62"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63"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64"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65"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66"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67"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68"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69"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70"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71"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85"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97"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98"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399"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00"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01"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02"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03"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04"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05"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06"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07"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08"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09"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10"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11"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12"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13"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14"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15" creationId="{00000000-0000-0000-0000-000000000000}"/>
          </ac:spMkLst>
        </pc:spChg>
        <pc:spChg chg="del">
          <ac:chgData name="Trần Thị Mỹ Nhung" userId="9e0fa5eb-6c9b-4af6-a109-40175387ab73" providerId="ADAL" clId="{D6065DE2-B4F7-4164-B2FF-F12ACCFFF194}" dt="2023-05-30T11:47:21.416" v="13912" actId="478"/>
          <ac:spMkLst>
            <pc:docMk/>
            <pc:sldMk cId="0" sldId="265"/>
            <ac:spMk id="416" creationId="{00000000-0000-0000-0000-000000000000}"/>
          </ac:spMkLst>
        </pc:spChg>
        <pc:grpChg chg="del">
          <ac:chgData name="Trần Thị Mỹ Nhung" userId="9e0fa5eb-6c9b-4af6-a109-40175387ab73" providerId="ADAL" clId="{D6065DE2-B4F7-4164-B2FF-F12ACCFFF194}" dt="2023-05-30T11:47:21.416" v="13912" actId="478"/>
          <ac:grpSpMkLst>
            <pc:docMk/>
            <pc:sldMk cId="0" sldId="265"/>
            <ac:grpSpMk id="372" creationId="{00000000-0000-0000-0000-000000000000}"/>
          </ac:grpSpMkLst>
        </pc:grpChg>
        <pc:grpChg chg="del">
          <ac:chgData name="Trần Thị Mỹ Nhung" userId="9e0fa5eb-6c9b-4af6-a109-40175387ab73" providerId="ADAL" clId="{D6065DE2-B4F7-4164-B2FF-F12ACCFFF194}" dt="2023-05-30T11:47:21.416" v="13912" actId="478"/>
          <ac:grpSpMkLst>
            <pc:docMk/>
            <pc:sldMk cId="0" sldId="265"/>
            <ac:grpSpMk id="379" creationId="{00000000-0000-0000-0000-000000000000}"/>
          </ac:grpSpMkLst>
        </pc:grpChg>
        <pc:grpChg chg="del">
          <ac:chgData name="Trần Thị Mỹ Nhung" userId="9e0fa5eb-6c9b-4af6-a109-40175387ab73" providerId="ADAL" clId="{D6065DE2-B4F7-4164-B2FF-F12ACCFFF194}" dt="2023-05-30T11:47:21.416" v="13912" actId="478"/>
          <ac:grpSpMkLst>
            <pc:docMk/>
            <pc:sldMk cId="0" sldId="265"/>
            <ac:grpSpMk id="386" creationId="{00000000-0000-0000-0000-000000000000}"/>
          </ac:grpSpMkLst>
        </pc:grpChg>
        <pc:picChg chg="del">
          <ac:chgData name="Trần Thị Mỹ Nhung" userId="9e0fa5eb-6c9b-4af6-a109-40175387ab73" providerId="ADAL" clId="{D6065DE2-B4F7-4164-B2FF-F12ACCFFF194}" dt="2023-05-30T11:47:21.416" v="13912" actId="478"/>
          <ac:picMkLst>
            <pc:docMk/>
            <pc:sldMk cId="0" sldId="265"/>
            <ac:picMk id="358" creationId="{00000000-0000-0000-0000-000000000000}"/>
          </ac:picMkLst>
        </pc:picChg>
      </pc:sldChg>
      <pc:sldChg chg="modSp mod ord modNotesTx">
        <pc:chgData name="Trần Thị Mỹ Nhung" userId="9e0fa5eb-6c9b-4af6-a109-40175387ab73" providerId="ADAL" clId="{D6065DE2-B4F7-4164-B2FF-F12ACCFFF194}" dt="2023-05-27T10:43:17.456" v="8689" actId="207"/>
        <pc:sldMkLst>
          <pc:docMk/>
          <pc:sldMk cId="0" sldId="266"/>
        </pc:sldMkLst>
        <pc:spChg chg="mod">
          <ac:chgData name="Trần Thị Mỹ Nhung" userId="9e0fa5eb-6c9b-4af6-a109-40175387ab73" providerId="ADAL" clId="{D6065DE2-B4F7-4164-B2FF-F12ACCFFF194}" dt="2023-05-27T09:55:30.830" v="7503" actId="1076"/>
          <ac:spMkLst>
            <pc:docMk/>
            <pc:sldMk cId="0" sldId="266"/>
            <ac:spMk id="421" creationId="{00000000-0000-0000-0000-000000000000}"/>
          </ac:spMkLst>
        </pc:spChg>
        <pc:spChg chg="mod">
          <ac:chgData name="Trần Thị Mỹ Nhung" userId="9e0fa5eb-6c9b-4af6-a109-40175387ab73" providerId="ADAL" clId="{D6065DE2-B4F7-4164-B2FF-F12ACCFFF194}" dt="2023-05-27T08:58:41.021" v="4590" actId="1076"/>
          <ac:spMkLst>
            <pc:docMk/>
            <pc:sldMk cId="0" sldId="266"/>
            <ac:spMk id="423" creationId="{00000000-0000-0000-0000-000000000000}"/>
          </ac:spMkLst>
        </pc:spChg>
        <pc:spChg chg="mod">
          <ac:chgData name="Trần Thị Mỹ Nhung" userId="9e0fa5eb-6c9b-4af6-a109-40175387ab73" providerId="ADAL" clId="{D6065DE2-B4F7-4164-B2FF-F12ACCFFF194}" dt="2023-05-27T08:58:36.669" v="4589" actId="1076"/>
          <ac:spMkLst>
            <pc:docMk/>
            <pc:sldMk cId="0" sldId="266"/>
            <ac:spMk id="424" creationId="{00000000-0000-0000-0000-000000000000}"/>
          </ac:spMkLst>
        </pc:spChg>
        <pc:graphicFrameChg chg="mod modGraphic">
          <ac:chgData name="Trần Thị Mỹ Nhung" userId="9e0fa5eb-6c9b-4af6-a109-40175387ab73" providerId="ADAL" clId="{D6065DE2-B4F7-4164-B2FF-F12ACCFFF194}" dt="2023-05-27T10:43:17.456" v="8689" actId="207"/>
          <ac:graphicFrameMkLst>
            <pc:docMk/>
            <pc:sldMk cId="0" sldId="266"/>
            <ac:graphicFrameMk id="425" creationId="{00000000-0000-0000-0000-000000000000}"/>
          </ac:graphicFrameMkLst>
        </pc:graphicFrameChg>
      </pc:sldChg>
      <pc:sldChg chg="addSp delSp modSp mod ord">
        <pc:chgData name="Trần Thị Mỹ Nhung" userId="9e0fa5eb-6c9b-4af6-a109-40175387ab73" providerId="ADAL" clId="{D6065DE2-B4F7-4164-B2FF-F12ACCFFF194}" dt="2023-05-27T17:12:07.524" v="10688"/>
        <pc:sldMkLst>
          <pc:docMk/>
          <pc:sldMk cId="0" sldId="267"/>
        </pc:sldMkLst>
        <pc:spChg chg="add mod">
          <ac:chgData name="Trần Thị Mỹ Nhung" userId="9e0fa5eb-6c9b-4af6-a109-40175387ab73" providerId="ADAL" clId="{D6065DE2-B4F7-4164-B2FF-F12ACCFFF194}" dt="2023-05-27T17:12:07.524" v="10688"/>
          <ac:spMkLst>
            <pc:docMk/>
            <pc:sldMk cId="0" sldId="267"/>
            <ac:spMk id="2" creationId="{20E6C56E-E284-6EE8-D7C4-6B6F74DBEE63}"/>
          </ac:spMkLst>
        </pc:spChg>
        <pc:spChg chg="add mod">
          <ac:chgData name="Trần Thị Mỹ Nhung" userId="9e0fa5eb-6c9b-4af6-a109-40175387ab73" providerId="ADAL" clId="{D6065DE2-B4F7-4164-B2FF-F12ACCFFF194}" dt="2023-05-27T17:12:07.524" v="10688"/>
          <ac:spMkLst>
            <pc:docMk/>
            <pc:sldMk cId="0" sldId="267"/>
            <ac:spMk id="3" creationId="{9FC692A3-6CBE-54DE-D100-185B98404F04}"/>
          </ac:spMkLst>
        </pc:spChg>
        <pc:spChg chg="add mod">
          <ac:chgData name="Trần Thị Mỹ Nhung" userId="9e0fa5eb-6c9b-4af6-a109-40175387ab73" providerId="ADAL" clId="{D6065DE2-B4F7-4164-B2FF-F12ACCFFF194}" dt="2023-05-27T17:12:07.524" v="10688"/>
          <ac:spMkLst>
            <pc:docMk/>
            <pc:sldMk cId="0" sldId="267"/>
            <ac:spMk id="4" creationId="{9552F0EA-A45A-F0CB-EFD4-468E8A0BD35D}"/>
          </ac:spMkLst>
        </pc:spChg>
        <pc:spChg chg="mod">
          <ac:chgData name="Trần Thị Mỹ Nhung" userId="9e0fa5eb-6c9b-4af6-a109-40175387ab73" providerId="ADAL" clId="{D6065DE2-B4F7-4164-B2FF-F12ACCFFF194}" dt="2023-05-27T17:11:58.024" v="10686" actId="1076"/>
          <ac:spMkLst>
            <pc:docMk/>
            <pc:sldMk cId="0" sldId="267"/>
            <ac:spMk id="431" creationId="{00000000-0000-0000-0000-000000000000}"/>
          </ac:spMkLst>
        </pc:spChg>
        <pc:spChg chg="del">
          <ac:chgData name="Trần Thị Mỹ Nhung" userId="9e0fa5eb-6c9b-4af6-a109-40175387ab73" providerId="ADAL" clId="{D6065DE2-B4F7-4164-B2FF-F12ACCFFF194}" dt="2023-05-27T17:12:07.127" v="10687" actId="478"/>
          <ac:spMkLst>
            <pc:docMk/>
            <pc:sldMk cId="0" sldId="267"/>
            <ac:spMk id="432" creationId="{00000000-0000-0000-0000-000000000000}"/>
          </ac:spMkLst>
        </pc:spChg>
        <pc:spChg chg="del">
          <ac:chgData name="Trần Thị Mỹ Nhung" userId="9e0fa5eb-6c9b-4af6-a109-40175387ab73" providerId="ADAL" clId="{D6065DE2-B4F7-4164-B2FF-F12ACCFFF194}" dt="2023-05-27T17:11:55.654" v="10685" actId="478"/>
          <ac:spMkLst>
            <pc:docMk/>
            <pc:sldMk cId="0" sldId="267"/>
            <ac:spMk id="433" creationId="{00000000-0000-0000-0000-000000000000}"/>
          </ac:spMkLst>
        </pc:spChg>
        <pc:spChg chg="del">
          <ac:chgData name="Trần Thị Mỹ Nhung" userId="9e0fa5eb-6c9b-4af6-a109-40175387ab73" providerId="ADAL" clId="{D6065DE2-B4F7-4164-B2FF-F12ACCFFF194}" dt="2023-05-27T17:12:07.127" v="10687" actId="478"/>
          <ac:spMkLst>
            <pc:docMk/>
            <pc:sldMk cId="0" sldId="267"/>
            <ac:spMk id="434" creationId="{00000000-0000-0000-0000-000000000000}"/>
          </ac:spMkLst>
        </pc:spChg>
        <pc:spChg chg="del">
          <ac:chgData name="Trần Thị Mỹ Nhung" userId="9e0fa5eb-6c9b-4af6-a109-40175387ab73" providerId="ADAL" clId="{D6065DE2-B4F7-4164-B2FF-F12ACCFFF194}" dt="2023-05-27T17:12:07.127" v="10687" actId="478"/>
          <ac:spMkLst>
            <pc:docMk/>
            <pc:sldMk cId="0" sldId="267"/>
            <ac:spMk id="435" creationId="{00000000-0000-0000-0000-000000000000}"/>
          </ac:spMkLst>
        </pc:spChg>
      </pc:sldChg>
      <pc:sldChg chg="addSp delSp modSp add del mod ord modNotesTx">
        <pc:chgData name="Trần Thị Mỹ Nhung" userId="9e0fa5eb-6c9b-4af6-a109-40175387ab73" providerId="ADAL" clId="{D6065DE2-B4F7-4164-B2FF-F12ACCFFF194}" dt="2023-05-30T12:01:52.382" v="14385" actId="1076"/>
        <pc:sldMkLst>
          <pc:docMk/>
          <pc:sldMk cId="0" sldId="268"/>
        </pc:sldMkLst>
        <pc:spChg chg="add mod">
          <ac:chgData name="Trần Thị Mỹ Nhung" userId="9e0fa5eb-6c9b-4af6-a109-40175387ab73" providerId="ADAL" clId="{D6065DE2-B4F7-4164-B2FF-F12ACCFFF194}" dt="2023-05-27T17:39:40.613" v="11424"/>
          <ac:spMkLst>
            <pc:docMk/>
            <pc:sldMk cId="0" sldId="268"/>
            <ac:spMk id="2" creationId="{93ED6FF3-40BC-823F-6C59-9A03EC18B6C2}"/>
          </ac:spMkLst>
        </pc:spChg>
        <pc:spChg chg="add mod">
          <ac:chgData name="Trần Thị Mỹ Nhung" userId="9e0fa5eb-6c9b-4af6-a109-40175387ab73" providerId="ADAL" clId="{D6065DE2-B4F7-4164-B2FF-F12ACCFFF194}" dt="2023-05-30T12:00:54.516" v="14318" actId="1076"/>
          <ac:spMkLst>
            <pc:docMk/>
            <pc:sldMk cId="0" sldId="268"/>
            <ac:spMk id="3" creationId="{5392EE28-BD2A-10C1-EA57-C125E8553F09}"/>
          </ac:spMkLst>
        </pc:spChg>
        <pc:spChg chg="add mod">
          <ac:chgData name="Trần Thị Mỹ Nhung" userId="9e0fa5eb-6c9b-4af6-a109-40175387ab73" providerId="ADAL" clId="{D6065DE2-B4F7-4164-B2FF-F12ACCFFF194}" dt="2023-05-27T17:39:40.613" v="11424"/>
          <ac:spMkLst>
            <pc:docMk/>
            <pc:sldMk cId="0" sldId="268"/>
            <ac:spMk id="4" creationId="{F0685445-C5AC-E405-5A39-B1EBC5329F41}"/>
          </ac:spMkLst>
        </pc:spChg>
        <pc:spChg chg="add del mod">
          <ac:chgData name="Trần Thị Mỹ Nhung" userId="9e0fa5eb-6c9b-4af6-a109-40175387ab73" providerId="ADAL" clId="{D6065DE2-B4F7-4164-B2FF-F12ACCFFF194}" dt="2023-05-30T11:48:31.488" v="14083" actId="478"/>
          <ac:spMkLst>
            <pc:docMk/>
            <pc:sldMk cId="0" sldId="268"/>
            <ac:spMk id="5" creationId="{FFE06182-5AFB-28C6-E72D-E944967BBDE4}"/>
          </ac:spMkLst>
        </pc:spChg>
        <pc:spChg chg="add del mod">
          <ac:chgData name="Trần Thị Mỹ Nhung" userId="9e0fa5eb-6c9b-4af6-a109-40175387ab73" providerId="ADAL" clId="{D6065DE2-B4F7-4164-B2FF-F12ACCFFF194}" dt="2023-05-30T11:41:33.009" v="13410" actId="478"/>
          <ac:spMkLst>
            <pc:docMk/>
            <pc:sldMk cId="0" sldId="268"/>
            <ac:spMk id="6" creationId="{F37D942F-418D-C792-9A33-D70DA4B9D8E0}"/>
          </ac:spMkLst>
        </pc:spChg>
        <pc:spChg chg="add mod">
          <ac:chgData name="Trần Thị Mỹ Nhung" userId="9e0fa5eb-6c9b-4af6-a109-40175387ab73" providerId="ADAL" clId="{D6065DE2-B4F7-4164-B2FF-F12ACCFFF194}" dt="2023-05-30T11:57:22.207" v="14284" actId="14100"/>
          <ac:spMkLst>
            <pc:docMk/>
            <pc:sldMk cId="0" sldId="268"/>
            <ac:spMk id="7" creationId="{A67CED6A-435A-C50F-DE95-C6D8F7B47BAB}"/>
          </ac:spMkLst>
        </pc:spChg>
        <pc:spChg chg="add mod">
          <ac:chgData name="Trần Thị Mỹ Nhung" userId="9e0fa5eb-6c9b-4af6-a109-40175387ab73" providerId="ADAL" clId="{D6065DE2-B4F7-4164-B2FF-F12ACCFFF194}" dt="2023-05-30T11:57:16.468" v="14282" actId="1076"/>
          <ac:spMkLst>
            <pc:docMk/>
            <pc:sldMk cId="0" sldId="268"/>
            <ac:spMk id="8" creationId="{EF55A902-04FF-ABA6-DF05-BFDE5F77B852}"/>
          </ac:spMkLst>
        </pc:spChg>
        <pc:spChg chg="add mod">
          <ac:chgData name="Trần Thị Mỹ Nhung" userId="9e0fa5eb-6c9b-4af6-a109-40175387ab73" providerId="ADAL" clId="{D6065DE2-B4F7-4164-B2FF-F12ACCFFF194}" dt="2023-05-30T11:57:16.468" v="14282" actId="1076"/>
          <ac:spMkLst>
            <pc:docMk/>
            <pc:sldMk cId="0" sldId="268"/>
            <ac:spMk id="9" creationId="{3A7FCB92-3D0C-17E3-7FA8-7FDBCE2270F6}"/>
          </ac:spMkLst>
        </pc:spChg>
        <pc:spChg chg="add mod">
          <ac:chgData name="Trần Thị Mỹ Nhung" userId="9e0fa5eb-6c9b-4af6-a109-40175387ab73" providerId="ADAL" clId="{D6065DE2-B4F7-4164-B2FF-F12ACCFFF194}" dt="2023-05-30T12:01:52.382" v="14385" actId="1076"/>
          <ac:spMkLst>
            <pc:docMk/>
            <pc:sldMk cId="0" sldId="268"/>
            <ac:spMk id="10" creationId="{D810B4AC-46C3-4E83-CCA3-DECFF930DC63}"/>
          </ac:spMkLst>
        </pc:spChg>
        <pc:spChg chg="mod">
          <ac:chgData name="Trần Thị Mỹ Nhung" userId="9e0fa5eb-6c9b-4af6-a109-40175387ab73" providerId="ADAL" clId="{D6065DE2-B4F7-4164-B2FF-F12ACCFFF194}" dt="2023-05-30T11:48:14.803" v="14078" actId="20577"/>
          <ac:spMkLst>
            <pc:docMk/>
            <pc:sldMk cId="0" sldId="268"/>
            <ac:spMk id="440" creationId="{00000000-0000-0000-0000-000000000000}"/>
          </ac:spMkLst>
        </pc:spChg>
        <pc:spChg chg="del">
          <ac:chgData name="Trần Thị Mỹ Nhung" userId="9e0fa5eb-6c9b-4af6-a109-40175387ab73" providerId="ADAL" clId="{D6065DE2-B4F7-4164-B2FF-F12ACCFFF194}" dt="2023-05-27T17:39:34.109" v="11423" actId="478"/>
          <ac:spMkLst>
            <pc:docMk/>
            <pc:sldMk cId="0" sldId="268"/>
            <ac:spMk id="441" creationId="{00000000-0000-0000-0000-000000000000}"/>
          </ac:spMkLst>
        </pc:spChg>
        <pc:spChg chg="del">
          <ac:chgData name="Trần Thị Mỹ Nhung" userId="9e0fa5eb-6c9b-4af6-a109-40175387ab73" providerId="ADAL" clId="{D6065DE2-B4F7-4164-B2FF-F12ACCFFF194}" dt="2023-05-27T17:39:34.109" v="11423" actId="478"/>
          <ac:spMkLst>
            <pc:docMk/>
            <pc:sldMk cId="0" sldId="268"/>
            <ac:spMk id="442" creationId="{00000000-0000-0000-0000-000000000000}"/>
          </ac:spMkLst>
        </pc:spChg>
        <pc:spChg chg="del">
          <ac:chgData name="Trần Thị Mỹ Nhung" userId="9e0fa5eb-6c9b-4af6-a109-40175387ab73" providerId="ADAL" clId="{D6065DE2-B4F7-4164-B2FF-F12ACCFFF194}" dt="2023-05-27T17:39:34.109" v="11423" actId="478"/>
          <ac:spMkLst>
            <pc:docMk/>
            <pc:sldMk cId="0" sldId="268"/>
            <ac:spMk id="443" creationId="{00000000-0000-0000-0000-000000000000}"/>
          </ac:spMkLst>
        </pc:spChg>
        <pc:spChg chg="del">
          <ac:chgData name="Trần Thị Mỹ Nhung" userId="9e0fa5eb-6c9b-4af6-a109-40175387ab73" providerId="ADAL" clId="{D6065DE2-B4F7-4164-B2FF-F12ACCFFF194}" dt="2023-05-30T11:40:33.715" v="13320" actId="478"/>
          <ac:spMkLst>
            <pc:docMk/>
            <pc:sldMk cId="0" sldId="268"/>
            <ac:spMk id="445"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46"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47"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48"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49"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50"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51"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52"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53"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54"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55"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56"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57"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58"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59" creationId="{00000000-0000-0000-0000-000000000000}"/>
          </ac:spMkLst>
        </pc:spChg>
        <pc:spChg chg="del">
          <ac:chgData name="Trần Thị Mỹ Nhung" userId="9e0fa5eb-6c9b-4af6-a109-40175387ab73" providerId="ADAL" clId="{D6065DE2-B4F7-4164-B2FF-F12ACCFFF194}" dt="2023-05-30T11:40:35.840" v="13321" actId="478"/>
          <ac:spMkLst>
            <pc:docMk/>
            <pc:sldMk cId="0" sldId="268"/>
            <ac:spMk id="460" creationId="{00000000-0000-0000-0000-000000000000}"/>
          </ac:spMkLst>
        </pc:spChg>
        <pc:picChg chg="del">
          <ac:chgData name="Trần Thị Mỹ Nhung" userId="9e0fa5eb-6c9b-4af6-a109-40175387ab73" providerId="ADAL" clId="{D6065DE2-B4F7-4164-B2FF-F12ACCFFF194}" dt="2023-05-27T17:44:40.607" v="11555" actId="478"/>
          <ac:picMkLst>
            <pc:docMk/>
            <pc:sldMk cId="0" sldId="268"/>
            <ac:picMk id="444" creationId="{00000000-0000-0000-0000-000000000000}"/>
          </ac:picMkLst>
        </pc:picChg>
        <pc:picChg chg="add del mod">
          <ac:chgData name="Trần Thị Mỹ Nhung" userId="9e0fa5eb-6c9b-4af6-a109-40175387ab73" providerId="ADAL" clId="{D6065DE2-B4F7-4164-B2FF-F12ACCFFF194}" dt="2023-05-27T17:45:40.880" v="11569" actId="478"/>
          <ac:picMkLst>
            <pc:docMk/>
            <pc:sldMk cId="0" sldId="268"/>
            <ac:picMk id="1026" creationId="{4C0B2BF5-7A99-1D1E-1FA8-E7954889376A}"/>
          </ac:picMkLst>
        </pc:picChg>
      </pc:sldChg>
      <pc:sldChg chg="modSp mod ord modNotesTx">
        <pc:chgData name="Trần Thị Mỹ Nhung" userId="9e0fa5eb-6c9b-4af6-a109-40175387ab73" providerId="ADAL" clId="{D6065DE2-B4F7-4164-B2FF-F12ACCFFF194}" dt="2023-05-27T07:50:19.152" v="2792" actId="20577"/>
        <pc:sldMkLst>
          <pc:docMk/>
          <pc:sldMk cId="0" sldId="269"/>
        </pc:sldMkLst>
        <pc:spChg chg="mod">
          <ac:chgData name="Trần Thị Mỹ Nhung" userId="9e0fa5eb-6c9b-4af6-a109-40175387ab73" providerId="ADAL" clId="{D6065DE2-B4F7-4164-B2FF-F12ACCFFF194}" dt="2023-05-27T07:07:59.191" v="1585" actId="20577"/>
          <ac:spMkLst>
            <pc:docMk/>
            <pc:sldMk cId="0" sldId="269"/>
            <ac:spMk id="465" creationId="{00000000-0000-0000-0000-000000000000}"/>
          </ac:spMkLst>
        </pc:spChg>
        <pc:spChg chg="mod">
          <ac:chgData name="Trần Thị Mỹ Nhung" userId="9e0fa5eb-6c9b-4af6-a109-40175387ab73" providerId="ADAL" clId="{D6065DE2-B4F7-4164-B2FF-F12ACCFFF194}" dt="2023-05-27T07:50:19.152" v="2792" actId="20577"/>
          <ac:spMkLst>
            <pc:docMk/>
            <pc:sldMk cId="0" sldId="269"/>
            <ac:spMk id="466" creationId="{00000000-0000-0000-0000-000000000000}"/>
          </ac:spMkLst>
        </pc:spChg>
        <pc:spChg chg="mod">
          <ac:chgData name="Trần Thị Mỹ Nhung" userId="9e0fa5eb-6c9b-4af6-a109-40175387ab73" providerId="ADAL" clId="{D6065DE2-B4F7-4164-B2FF-F12ACCFFF194}" dt="2023-05-27T07:10:43.160" v="1742" actId="404"/>
          <ac:spMkLst>
            <pc:docMk/>
            <pc:sldMk cId="0" sldId="269"/>
            <ac:spMk id="467" creationId="{00000000-0000-0000-0000-000000000000}"/>
          </ac:spMkLst>
        </pc:spChg>
        <pc:spChg chg="mod">
          <ac:chgData name="Trần Thị Mỹ Nhung" userId="9e0fa5eb-6c9b-4af6-a109-40175387ab73" providerId="ADAL" clId="{D6065DE2-B4F7-4164-B2FF-F12ACCFFF194}" dt="2023-05-27T07:21:06.238" v="1971" actId="20577"/>
          <ac:spMkLst>
            <pc:docMk/>
            <pc:sldMk cId="0" sldId="269"/>
            <ac:spMk id="468" creationId="{00000000-0000-0000-0000-000000000000}"/>
          </ac:spMkLst>
        </pc:spChg>
        <pc:spChg chg="mod">
          <ac:chgData name="Trần Thị Mỹ Nhung" userId="9e0fa5eb-6c9b-4af6-a109-40175387ab73" providerId="ADAL" clId="{D6065DE2-B4F7-4164-B2FF-F12ACCFFF194}" dt="2023-05-27T07:17:13.179" v="1920" actId="1076"/>
          <ac:spMkLst>
            <pc:docMk/>
            <pc:sldMk cId="0" sldId="269"/>
            <ac:spMk id="469" creationId="{00000000-0000-0000-0000-000000000000}"/>
          </ac:spMkLst>
        </pc:spChg>
        <pc:spChg chg="mod">
          <ac:chgData name="Trần Thị Mỹ Nhung" userId="9e0fa5eb-6c9b-4af6-a109-40175387ab73" providerId="ADAL" clId="{D6065DE2-B4F7-4164-B2FF-F12ACCFFF194}" dt="2023-05-27T07:29:39.071" v="2037" actId="20577"/>
          <ac:spMkLst>
            <pc:docMk/>
            <pc:sldMk cId="0" sldId="269"/>
            <ac:spMk id="470" creationId="{00000000-0000-0000-0000-000000000000}"/>
          </ac:spMkLst>
        </pc:spChg>
        <pc:spChg chg="mod">
          <ac:chgData name="Trần Thị Mỹ Nhung" userId="9e0fa5eb-6c9b-4af6-a109-40175387ab73" providerId="ADAL" clId="{D6065DE2-B4F7-4164-B2FF-F12ACCFFF194}" dt="2023-05-27T07:17:51.475" v="1923"/>
          <ac:spMkLst>
            <pc:docMk/>
            <pc:sldMk cId="0" sldId="269"/>
            <ac:spMk id="471" creationId="{00000000-0000-0000-0000-000000000000}"/>
          </ac:spMkLst>
        </pc:spChg>
        <pc:spChg chg="mod">
          <ac:chgData name="Trần Thị Mỹ Nhung" userId="9e0fa5eb-6c9b-4af6-a109-40175387ab73" providerId="ADAL" clId="{D6065DE2-B4F7-4164-B2FF-F12ACCFFF194}" dt="2023-05-27T07:28:52.068" v="2027" actId="20577"/>
          <ac:spMkLst>
            <pc:docMk/>
            <pc:sldMk cId="0" sldId="269"/>
            <ac:spMk id="472" creationId="{00000000-0000-0000-0000-000000000000}"/>
          </ac:spMkLst>
        </pc:spChg>
        <pc:spChg chg="mod">
          <ac:chgData name="Trần Thị Mỹ Nhung" userId="9e0fa5eb-6c9b-4af6-a109-40175387ab73" providerId="ADAL" clId="{D6065DE2-B4F7-4164-B2FF-F12ACCFFF194}" dt="2023-05-27T07:48:29.085" v="2755" actId="20577"/>
          <ac:spMkLst>
            <pc:docMk/>
            <pc:sldMk cId="0" sldId="269"/>
            <ac:spMk id="474" creationId="{00000000-0000-0000-0000-000000000000}"/>
          </ac:spMkLst>
        </pc:spChg>
      </pc:sldChg>
      <pc:sldChg chg="del">
        <pc:chgData name="Trần Thị Mỹ Nhung" userId="9e0fa5eb-6c9b-4af6-a109-40175387ab73" providerId="ADAL" clId="{D6065DE2-B4F7-4164-B2FF-F12ACCFFF194}" dt="2023-05-30T12:01:00.808" v="14319" actId="47"/>
        <pc:sldMkLst>
          <pc:docMk/>
          <pc:sldMk cId="0" sldId="270"/>
        </pc:sldMkLst>
      </pc:sldChg>
      <pc:sldChg chg="del">
        <pc:chgData name="Trần Thị Mỹ Nhung" userId="9e0fa5eb-6c9b-4af6-a109-40175387ab73" providerId="ADAL" clId="{D6065DE2-B4F7-4164-B2FF-F12ACCFFF194}" dt="2023-05-30T12:01:00.965" v="14320" actId="47"/>
        <pc:sldMkLst>
          <pc:docMk/>
          <pc:sldMk cId="0" sldId="271"/>
        </pc:sldMkLst>
      </pc:sldChg>
      <pc:sldChg chg="del ord">
        <pc:chgData name="Trần Thị Mỹ Nhung" userId="9e0fa5eb-6c9b-4af6-a109-40175387ab73" providerId="ADAL" clId="{D6065DE2-B4F7-4164-B2FF-F12ACCFFF194}" dt="2023-05-30T12:01:01.107" v="14321" actId="47"/>
        <pc:sldMkLst>
          <pc:docMk/>
          <pc:sldMk cId="0" sldId="272"/>
        </pc:sldMkLst>
      </pc:sldChg>
      <pc:sldChg chg="del">
        <pc:chgData name="Trần Thị Mỹ Nhung" userId="9e0fa5eb-6c9b-4af6-a109-40175387ab73" providerId="ADAL" clId="{D6065DE2-B4F7-4164-B2FF-F12ACCFFF194}" dt="2023-05-30T12:01:01.233" v="14322" actId="47"/>
        <pc:sldMkLst>
          <pc:docMk/>
          <pc:sldMk cId="0" sldId="273"/>
        </pc:sldMkLst>
      </pc:sldChg>
      <pc:sldChg chg="addSp delSp modSp mod ord">
        <pc:chgData name="Trần Thị Mỹ Nhung" userId="9e0fa5eb-6c9b-4af6-a109-40175387ab73" providerId="ADAL" clId="{D6065DE2-B4F7-4164-B2FF-F12ACCFFF194}" dt="2023-05-27T10:51:26.675" v="8719" actId="20577"/>
        <pc:sldMkLst>
          <pc:docMk/>
          <pc:sldMk cId="0" sldId="274"/>
        </pc:sldMkLst>
        <pc:spChg chg="add mod">
          <ac:chgData name="Trần Thị Mỹ Nhung" userId="9e0fa5eb-6c9b-4af6-a109-40175387ab73" providerId="ADAL" clId="{D6065DE2-B4F7-4164-B2FF-F12ACCFFF194}" dt="2023-05-27T10:34:58.353" v="8514"/>
          <ac:spMkLst>
            <pc:docMk/>
            <pc:sldMk cId="0" sldId="274"/>
            <ac:spMk id="2" creationId="{9837752B-CABB-5938-71F3-B317B2082336}"/>
          </ac:spMkLst>
        </pc:spChg>
        <pc:spChg chg="add mod">
          <ac:chgData name="Trần Thị Mỹ Nhung" userId="9e0fa5eb-6c9b-4af6-a109-40175387ab73" providerId="ADAL" clId="{D6065DE2-B4F7-4164-B2FF-F12ACCFFF194}" dt="2023-05-27T10:34:58.353" v="8514"/>
          <ac:spMkLst>
            <pc:docMk/>
            <pc:sldMk cId="0" sldId="274"/>
            <ac:spMk id="3" creationId="{7E54F675-0283-6058-E975-E7E38209605D}"/>
          </ac:spMkLst>
        </pc:spChg>
        <pc:spChg chg="add mod">
          <ac:chgData name="Trần Thị Mỹ Nhung" userId="9e0fa5eb-6c9b-4af6-a109-40175387ab73" providerId="ADAL" clId="{D6065DE2-B4F7-4164-B2FF-F12ACCFFF194}" dt="2023-05-27T10:34:58.353" v="8514"/>
          <ac:spMkLst>
            <pc:docMk/>
            <pc:sldMk cId="0" sldId="274"/>
            <ac:spMk id="4" creationId="{0562B619-EF98-549A-E271-1AAC22030482}"/>
          </ac:spMkLst>
        </pc:spChg>
        <pc:spChg chg="mod">
          <ac:chgData name="Trần Thị Mỹ Nhung" userId="9e0fa5eb-6c9b-4af6-a109-40175387ab73" providerId="ADAL" clId="{D6065DE2-B4F7-4164-B2FF-F12ACCFFF194}" dt="2023-05-27T10:36:38.948" v="8565" actId="20577"/>
          <ac:spMkLst>
            <pc:docMk/>
            <pc:sldMk cId="0" sldId="274"/>
            <ac:spMk id="604" creationId="{00000000-0000-0000-0000-000000000000}"/>
          </ac:spMkLst>
        </pc:spChg>
        <pc:spChg chg="del">
          <ac:chgData name="Trần Thị Mỹ Nhung" userId="9e0fa5eb-6c9b-4af6-a109-40175387ab73" providerId="ADAL" clId="{D6065DE2-B4F7-4164-B2FF-F12ACCFFF194}" dt="2023-05-27T10:34:57.129" v="8513" actId="478"/>
          <ac:spMkLst>
            <pc:docMk/>
            <pc:sldMk cId="0" sldId="274"/>
            <ac:spMk id="605" creationId="{00000000-0000-0000-0000-000000000000}"/>
          </ac:spMkLst>
        </pc:spChg>
        <pc:spChg chg="del">
          <ac:chgData name="Trần Thị Mỹ Nhung" userId="9e0fa5eb-6c9b-4af6-a109-40175387ab73" providerId="ADAL" clId="{D6065DE2-B4F7-4164-B2FF-F12ACCFFF194}" dt="2023-05-27T10:34:57.129" v="8513" actId="478"/>
          <ac:spMkLst>
            <pc:docMk/>
            <pc:sldMk cId="0" sldId="274"/>
            <ac:spMk id="606" creationId="{00000000-0000-0000-0000-000000000000}"/>
          </ac:spMkLst>
        </pc:spChg>
        <pc:spChg chg="del">
          <ac:chgData name="Trần Thị Mỹ Nhung" userId="9e0fa5eb-6c9b-4af6-a109-40175387ab73" providerId="ADAL" clId="{D6065DE2-B4F7-4164-B2FF-F12ACCFFF194}" dt="2023-05-27T10:34:57.129" v="8513" actId="478"/>
          <ac:spMkLst>
            <pc:docMk/>
            <pc:sldMk cId="0" sldId="274"/>
            <ac:spMk id="607" creationId="{00000000-0000-0000-0000-000000000000}"/>
          </ac:spMkLst>
        </pc:spChg>
        <pc:spChg chg="mod">
          <ac:chgData name="Trần Thị Mỹ Nhung" userId="9e0fa5eb-6c9b-4af6-a109-40175387ab73" providerId="ADAL" clId="{D6065DE2-B4F7-4164-B2FF-F12ACCFFF194}" dt="2023-05-27T10:38:32.039" v="8678" actId="1076"/>
          <ac:spMkLst>
            <pc:docMk/>
            <pc:sldMk cId="0" sldId="274"/>
            <ac:spMk id="608" creationId="{00000000-0000-0000-0000-000000000000}"/>
          </ac:spMkLst>
        </pc:spChg>
        <pc:spChg chg="mod">
          <ac:chgData name="Trần Thị Mỹ Nhung" userId="9e0fa5eb-6c9b-4af6-a109-40175387ab73" providerId="ADAL" clId="{D6065DE2-B4F7-4164-B2FF-F12ACCFFF194}" dt="2023-05-27T10:51:26.675" v="8719" actId="20577"/>
          <ac:spMkLst>
            <pc:docMk/>
            <pc:sldMk cId="0" sldId="274"/>
            <ac:spMk id="609" creationId="{00000000-0000-0000-0000-000000000000}"/>
          </ac:spMkLst>
        </pc:spChg>
        <pc:spChg chg="mod">
          <ac:chgData name="Trần Thị Mỹ Nhung" userId="9e0fa5eb-6c9b-4af6-a109-40175387ab73" providerId="ADAL" clId="{D6065DE2-B4F7-4164-B2FF-F12ACCFFF194}" dt="2023-05-27T10:38:39.778" v="8681" actId="1076"/>
          <ac:spMkLst>
            <pc:docMk/>
            <pc:sldMk cId="0" sldId="274"/>
            <ac:spMk id="611" creationId="{00000000-0000-0000-0000-000000000000}"/>
          </ac:spMkLst>
        </pc:spChg>
        <pc:spChg chg="mod">
          <ac:chgData name="Trần Thị Mỹ Nhung" userId="9e0fa5eb-6c9b-4af6-a109-40175387ab73" providerId="ADAL" clId="{D6065DE2-B4F7-4164-B2FF-F12ACCFFF194}" dt="2023-05-27T10:36:42.818" v="8566" actId="20577"/>
          <ac:spMkLst>
            <pc:docMk/>
            <pc:sldMk cId="0" sldId="274"/>
            <ac:spMk id="612" creationId="{00000000-0000-0000-0000-000000000000}"/>
          </ac:spMkLst>
        </pc:spChg>
        <pc:picChg chg="mod">
          <ac:chgData name="Trần Thị Mỹ Nhung" userId="9e0fa5eb-6c9b-4af6-a109-40175387ab73" providerId="ADAL" clId="{D6065DE2-B4F7-4164-B2FF-F12ACCFFF194}" dt="2023-05-27T10:38:34.533" v="8680" actId="1076"/>
          <ac:picMkLst>
            <pc:docMk/>
            <pc:sldMk cId="0" sldId="274"/>
            <ac:picMk id="603" creationId="{00000000-0000-0000-0000-000000000000}"/>
          </ac:picMkLst>
        </pc:picChg>
      </pc:sldChg>
      <pc:sldChg chg="addSp delSp modSp mod ord">
        <pc:chgData name="Trần Thị Mỹ Nhung" userId="9e0fa5eb-6c9b-4af6-a109-40175387ab73" providerId="ADAL" clId="{D6065DE2-B4F7-4164-B2FF-F12ACCFFF194}" dt="2023-05-27T12:08:01.577" v="9853" actId="123"/>
        <pc:sldMkLst>
          <pc:docMk/>
          <pc:sldMk cId="0" sldId="275"/>
        </pc:sldMkLst>
        <pc:spChg chg="add mod">
          <ac:chgData name="Trần Thị Mỹ Nhung" userId="9e0fa5eb-6c9b-4af6-a109-40175387ab73" providerId="ADAL" clId="{D6065DE2-B4F7-4164-B2FF-F12ACCFFF194}" dt="2023-05-27T11:12:53.100" v="8814"/>
          <ac:spMkLst>
            <pc:docMk/>
            <pc:sldMk cId="0" sldId="275"/>
            <ac:spMk id="2" creationId="{602DAF27-12C0-9357-6BF1-D0EBEAF5D423}"/>
          </ac:spMkLst>
        </pc:spChg>
        <pc:spChg chg="add mod">
          <ac:chgData name="Trần Thị Mỹ Nhung" userId="9e0fa5eb-6c9b-4af6-a109-40175387ab73" providerId="ADAL" clId="{D6065DE2-B4F7-4164-B2FF-F12ACCFFF194}" dt="2023-05-27T11:12:53.100" v="8814"/>
          <ac:spMkLst>
            <pc:docMk/>
            <pc:sldMk cId="0" sldId="275"/>
            <ac:spMk id="3" creationId="{49203987-2FB6-CB27-F185-D4E8283C542C}"/>
          </ac:spMkLst>
        </pc:spChg>
        <pc:spChg chg="add mod">
          <ac:chgData name="Trần Thị Mỹ Nhung" userId="9e0fa5eb-6c9b-4af6-a109-40175387ab73" providerId="ADAL" clId="{D6065DE2-B4F7-4164-B2FF-F12ACCFFF194}" dt="2023-05-27T11:13:10.966" v="8856" actId="20577"/>
          <ac:spMkLst>
            <pc:docMk/>
            <pc:sldMk cId="0" sldId="275"/>
            <ac:spMk id="4" creationId="{399283FB-0CA6-18BD-78B5-4D9B807AA70E}"/>
          </ac:spMkLst>
        </pc:spChg>
        <pc:spChg chg="del">
          <ac:chgData name="Trần Thị Mỹ Nhung" userId="9e0fa5eb-6c9b-4af6-a109-40175387ab73" providerId="ADAL" clId="{D6065DE2-B4F7-4164-B2FF-F12ACCFFF194}" dt="2023-05-27T11:12:52.780" v="8813" actId="478"/>
          <ac:spMkLst>
            <pc:docMk/>
            <pc:sldMk cId="0" sldId="275"/>
            <ac:spMk id="617" creationId="{00000000-0000-0000-0000-000000000000}"/>
          </ac:spMkLst>
        </pc:spChg>
        <pc:spChg chg="del">
          <ac:chgData name="Trần Thị Mỹ Nhung" userId="9e0fa5eb-6c9b-4af6-a109-40175387ab73" providerId="ADAL" clId="{D6065DE2-B4F7-4164-B2FF-F12ACCFFF194}" dt="2023-05-27T11:12:52.780" v="8813" actId="478"/>
          <ac:spMkLst>
            <pc:docMk/>
            <pc:sldMk cId="0" sldId="275"/>
            <ac:spMk id="618" creationId="{00000000-0000-0000-0000-000000000000}"/>
          </ac:spMkLst>
        </pc:spChg>
        <pc:spChg chg="mod">
          <ac:chgData name="Trần Thị Mỹ Nhung" userId="9e0fa5eb-6c9b-4af6-a109-40175387ab73" providerId="ADAL" clId="{D6065DE2-B4F7-4164-B2FF-F12ACCFFF194}" dt="2023-05-27T12:07:58.035" v="9852" actId="1076"/>
          <ac:spMkLst>
            <pc:docMk/>
            <pc:sldMk cId="0" sldId="275"/>
            <ac:spMk id="619" creationId="{00000000-0000-0000-0000-000000000000}"/>
          </ac:spMkLst>
        </pc:spChg>
        <pc:spChg chg="mod">
          <ac:chgData name="Trần Thị Mỹ Nhung" userId="9e0fa5eb-6c9b-4af6-a109-40175387ab73" providerId="ADAL" clId="{D6065DE2-B4F7-4164-B2FF-F12ACCFFF194}" dt="2023-05-27T12:08:01.577" v="9853" actId="123"/>
          <ac:spMkLst>
            <pc:docMk/>
            <pc:sldMk cId="0" sldId="275"/>
            <ac:spMk id="620" creationId="{00000000-0000-0000-0000-000000000000}"/>
          </ac:spMkLst>
        </pc:spChg>
        <pc:spChg chg="del">
          <ac:chgData name="Trần Thị Mỹ Nhung" userId="9e0fa5eb-6c9b-4af6-a109-40175387ab73" providerId="ADAL" clId="{D6065DE2-B4F7-4164-B2FF-F12ACCFFF194}" dt="2023-05-27T11:12:52.780" v="8813" actId="478"/>
          <ac:spMkLst>
            <pc:docMk/>
            <pc:sldMk cId="0" sldId="275"/>
            <ac:spMk id="621" creationId="{00000000-0000-0000-0000-000000000000}"/>
          </ac:spMkLst>
        </pc:spChg>
      </pc:sldChg>
      <pc:sldChg chg="addSp delSp modSp mod ord">
        <pc:chgData name="Trần Thị Mỹ Nhung" userId="9e0fa5eb-6c9b-4af6-a109-40175387ab73" providerId="ADAL" clId="{D6065DE2-B4F7-4164-B2FF-F12ACCFFF194}" dt="2023-05-27T08:37:32.812" v="4291"/>
        <pc:sldMkLst>
          <pc:docMk/>
          <pc:sldMk cId="0" sldId="276"/>
        </pc:sldMkLst>
        <pc:spChg chg="add mod">
          <ac:chgData name="Trần Thị Mỹ Nhung" userId="9e0fa5eb-6c9b-4af6-a109-40175387ab73" providerId="ADAL" clId="{D6065DE2-B4F7-4164-B2FF-F12ACCFFF194}" dt="2023-05-27T08:30:09.783" v="4030" actId="1076"/>
          <ac:spMkLst>
            <pc:docMk/>
            <pc:sldMk cId="0" sldId="276"/>
            <ac:spMk id="3" creationId="{10467C1A-BAB6-03DC-C94D-DAFFBC487BD1}"/>
          </ac:spMkLst>
        </pc:spChg>
        <pc:spChg chg="add del mod">
          <ac:chgData name="Trần Thị Mỹ Nhung" userId="9e0fa5eb-6c9b-4af6-a109-40175387ab73" providerId="ADAL" clId="{D6065DE2-B4F7-4164-B2FF-F12ACCFFF194}" dt="2023-05-27T08:31:50.903" v="4080" actId="478"/>
          <ac:spMkLst>
            <pc:docMk/>
            <pc:sldMk cId="0" sldId="276"/>
            <ac:spMk id="5" creationId="{8FD945D6-7B99-A7C3-9F2E-212BBA3C0520}"/>
          </ac:spMkLst>
        </pc:spChg>
        <pc:spChg chg="add del mod">
          <ac:chgData name="Trần Thị Mỹ Nhung" userId="9e0fa5eb-6c9b-4af6-a109-40175387ab73" providerId="ADAL" clId="{D6065DE2-B4F7-4164-B2FF-F12ACCFFF194}" dt="2023-05-27T08:31:53.663" v="4082" actId="478"/>
          <ac:spMkLst>
            <pc:docMk/>
            <pc:sldMk cId="0" sldId="276"/>
            <ac:spMk id="7" creationId="{5226F1E7-1995-CDFD-8F46-D3CFE208AA14}"/>
          </ac:spMkLst>
        </pc:spChg>
        <pc:spChg chg="add del mod">
          <ac:chgData name="Trần Thị Mỹ Nhung" userId="9e0fa5eb-6c9b-4af6-a109-40175387ab73" providerId="ADAL" clId="{D6065DE2-B4F7-4164-B2FF-F12ACCFFF194}" dt="2023-05-27T08:31:50.903" v="4080" actId="478"/>
          <ac:spMkLst>
            <pc:docMk/>
            <pc:sldMk cId="0" sldId="276"/>
            <ac:spMk id="9" creationId="{44E7A311-B142-A0C2-5C99-86F3D9A06743}"/>
          </ac:spMkLst>
        </pc:spChg>
        <pc:spChg chg="add del mod">
          <ac:chgData name="Trần Thị Mỹ Nhung" userId="9e0fa5eb-6c9b-4af6-a109-40175387ab73" providerId="ADAL" clId="{D6065DE2-B4F7-4164-B2FF-F12ACCFFF194}" dt="2023-05-27T08:31:52.173" v="4081" actId="478"/>
          <ac:spMkLst>
            <pc:docMk/>
            <pc:sldMk cId="0" sldId="276"/>
            <ac:spMk id="11" creationId="{5366E7CD-8087-2405-C153-ED546028D36F}"/>
          </ac:spMkLst>
        </pc:spChg>
        <pc:spChg chg="add del mod">
          <ac:chgData name="Trần Thị Mỹ Nhung" userId="9e0fa5eb-6c9b-4af6-a109-40175387ab73" providerId="ADAL" clId="{D6065DE2-B4F7-4164-B2FF-F12ACCFFF194}" dt="2023-05-27T08:31:50.903" v="4080" actId="478"/>
          <ac:spMkLst>
            <pc:docMk/>
            <pc:sldMk cId="0" sldId="276"/>
            <ac:spMk id="13" creationId="{7564D6A6-FD4D-FA29-7546-A6A978499518}"/>
          </ac:spMkLst>
        </pc:spChg>
        <pc:spChg chg="add del mod">
          <ac:chgData name="Trần Thị Mỹ Nhung" userId="9e0fa5eb-6c9b-4af6-a109-40175387ab73" providerId="ADAL" clId="{D6065DE2-B4F7-4164-B2FF-F12ACCFFF194}" dt="2023-05-27T08:31:50.903" v="4080" actId="478"/>
          <ac:spMkLst>
            <pc:docMk/>
            <pc:sldMk cId="0" sldId="276"/>
            <ac:spMk id="15" creationId="{E13ABE83-BE56-7563-0B1D-C3117BD7FF76}"/>
          </ac:spMkLst>
        </pc:spChg>
        <pc:spChg chg="add del mod">
          <ac:chgData name="Trần Thị Mỹ Nhung" userId="9e0fa5eb-6c9b-4af6-a109-40175387ab73" providerId="ADAL" clId="{D6065DE2-B4F7-4164-B2FF-F12ACCFFF194}" dt="2023-05-27T08:31:50.903" v="4080" actId="478"/>
          <ac:spMkLst>
            <pc:docMk/>
            <pc:sldMk cId="0" sldId="276"/>
            <ac:spMk id="17" creationId="{F6D34274-7E8A-DFCE-647E-4DB4B4A4E941}"/>
          </ac:spMkLst>
        </pc:spChg>
        <pc:spChg chg="add del mod">
          <ac:chgData name="Trần Thị Mỹ Nhung" userId="9e0fa5eb-6c9b-4af6-a109-40175387ab73" providerId="ADAL" clId="{D6065DE2-B4F7-4164-B2FF-F12ACCFFF194}" dt="2023-05-27T08:31:50.903" v="4080" actId="478"/>
          <ac:spMkLst>
            <pc:docMk/>
            <pc:sldMk cId="0" sldId="276"/>
            <ac:spMk id="19" creationId="{46FE5C32-EF9B-9364-5F1C-69F15CC45B9E}"/>
          </ac:spMkLst>
        </pc:spChg>
        <pc:spChg chg="add mod">
          <ac:chgData name="Trần Thị Mỹ Nhung" userId="9e0fa5eb-6c9b-4af6-a109-40175387ab73" providerId="ADAL" clId="{D6065DE2-B4F7-4164-B2FF-F12ACCFFF194}" dt="2023-05-27T08:32:08.348" v="4087" actId="164"/>
          <ac:spMkLst>
            <pc:docMk/>
            <pc:sldMk cId="0" sldId="276"/>
            <ac:spMk id="20" creationId="{85C9F628-E03A-AFC0-0995-47264B72ABFD}"/>
          </ac:spMkLst>
        </pc:spChg>
        <pc:spChg chg="add mod">
          <ac:chgData name="Trần Thị Mỹ Nhung" userId="9e0fa5eb-6c9b-4af6-a109-40175387ab73" providerId="ADAL" clId="{D6065DE2-B4F7-4164-B2FF-F12ACCFFF194}" dt="2023-05-27T08:32:12.283" v="4088" actId="164"/>
          <ac:spMkLst>
            <pc:docMk/>
            <pc:sldMk cId="0" sldId="276"/>
            <ac:spMk id="21" creationId="{763C6DEF-5460-FC18-598D-13954EF71353}"/>
          </ac:spMkLst>
        </pc:spChg>
        <pc:spChg chg="add mod">
          <ac:chgData name="Trần Thị Mỹ Nhung" userId="9e0fa5eb-6c9b-4af6-a109-40175387ab73" providerId="ADAL" clId="{D6065DE2-B4F7-4164-B2FF-F12ACCFFF194}" dt="2023-05-27T08:32:55.328" v="4100" actId="164"/>
          <ac:spMkLst>
            <pc:docMk/>
            <pc:sldMk cId="0" sldId="276"/>
            <ac:spMk id="26" creationId="{F1EA1465-6DF2-D639-E995-77FD86847764}"/>
          </ac:spMkLst>
        </pc:spChg>
        <pc:spChg chg="add mod">
          <ac:chgData name="Trần Thị Mỹ Nhung" userId="9e0fa5eb-6c9b-4af6-a109-40175387ab73" providerId="ADAL" clId="{D6065DE2-B4F7-4164-B2FF-F12ACCFFF194}" dt="2023-05-27T08:32:57.673" v="4101" actId="164"/>
          <ac:spMkLst>
            <pc:docMk/>
            <pc:sldMk cId="0" sldId="276"/>
            <ac:spMk id="27" creationId="{8A47B587-EDC5-FA43-D1FA-D8DF1422FFE1}"/>
          </ac:spMkLst>
        </pc:spChg>
        <pc:spChg chg="add del">
          <ac:chgData name="Trần Thị Mỹ Nhung" userId="9e0fa5eb-6c9b-4af6-a109-40175387ab73" providerId="ADAL" clId="{D6065DE2-B4F7-4164-B2FF-F12ACCFFF194}" dt="2023-05-27T08:34:22.997" v="4129" actId="22"/>
          <ac:spMkLst>
            <pc:docMk/>
            <pc:sldMk cId="0" sldId="276"/>
            <ac:spMk id="33" creationId="{6DD17B31-C1F8-E295-C540-784E3D1C4E1A}"/>
          </ac:spMkLst>
        </pc:spChg>
        <pc:spChg chg="add del">
          <ac:chgData name="Trần Thị Mỹ Nhung" userId="9e0fa5eb-6c9b-4af6-a109-40175387ab73" providerId="ADAL" clId="{D6065DE2-B4F7-4164-B2FF-F12ACCFFF194}" dt="2023-05-27T08:34:24.037" v="4131" actId="22"/>
          <ac:spMkLst>
            <pc:docMk/>
            <pc:sldMk cId="0" sldId="276"/>
            <ac:spMk id="35" creationId="{68570790-562F-1DF9-FDDE-0340E2AE6A26}"/>
          </ac:spMkLst>
        </pc:spChg>
        <pc:spChg chg="add mod">
          <ac:chgData name="Trần Thị Mỹ Nhung" userId="9e0fa5eb-6c9b-4af6-a109-40175387ab73" providerId="ADAL" clId="{D6065DE2-B4F7-4164-B2FF-F12ACCFFF194}" dt="2023-05-27T08:34:50.687" v="4169" actId="1076"/>
          <ac:spMkLst>
            <pc:docMk/>
            <pc:sldMk cId="0" sldId="276"/>
            <ac:spMk id="36" creationId="{6228B2EA-BCC1-7AEB-9C4A-70D0AC65D221}"/>
          </ac:spMkLst>
        </pc:spChg>
        <pc:spChg chg="add mod">
          <ac:chgData name="Trần Thị Mỹ Nhung" userId="9e0fa5eb-6c9b-4af6-a109-40175387ab73" providerId="ADAL" clId="{D6065DE2-B4F7-4164-B2FF-F12ACCFFF194}" dt="2023-05-27T08:35:29.543" v="4233" actId="20577"/>
          <ac:spMkLst>
            <pc:docMk/>
            <pc:sldMk cId="0" sldId="276"/>
            <ac:spMk id="37" creationId="{28398864-31F3-D727-0F2B-E578575B756F}"/>
          </ac:spMkLst>
        </pc:spChg>
        <pc:spChg chg="add mod">
          <ac:chgData name="Trần Thị Mỹ Nhung" userId="9e0fa5eb-6c9b-4af6-a109-40175387ab73" providerId="ADAL" clId="{D6065DE2-B4F7-4164-B2FF-F12ACCFFF194}" dt="2023-05-27T08:35:24.862" v="4208" actId="20577"/>
          <ac:spMkLst>
            <pc:docMk/>
            <pc:sldMk cId="0" sldId="276"/>
            <ac:spMk id="38" creationId="{055C7E2B-C8AB-B863-E01C-4994BB303A61}"/>
          </ac:spMkLst>
        </pc:spChg>
        <pc:spChg chg="add mod">
          <ac:chgData name="Trần Thị Mỹ Nhung" userId="9e0fa5eb-6c9b-4af6-a109-40175387ab73" providerId="ADAL" clId="{D6065DE2-B4F7-4164-B2FF-F12ACCFFF194}" dt="2023-05-27T08:35:20.825" v="4195" actId="20577"/>
          <ac:spMkLst>
            <pc:docMk/>
            <pc:sldMk cId="0" sldId="276"/>
            <ac:spMk id="39" creationId="{0A600BD5-E131-D9E0-257A-63B4E981A801}"/>
          </ac:spMkLst>
        </pc:spChg>
        <pc:spChg chg="add mod">
          <ac:chgData name="Trần Thị Mỹ Nhung" userId="9e0fa5eb-6c9b-4af6-a109-40175387ab73" providerId="ADAL" clId="{D6065DE2-B4F7-4164-B2FF-F12ACCFFF194}" dt="2023-05-27T08:35:51.862" v="4249" actId="1076"/>
          <ac:spMkLst>
            <pc:docMk/>
            <pc:sldMk cId="0" sldId="276"/>
            <ac:spMk id="40" creationId="{42223D6F-7779-2DCE-1F63-D2226DC8A10F}"/>
          </ac:spMkLst>
        </pc:spChg>
        <pc:spChg chg="add mod">
          <ac:chgData name="Trần Thị Mỹ Nhung" userId="9e0fa5eb-6c9b-4af6-a109-40175387ab73" providerId="ADAL" clId="{D6065DE2-B4F7-4164-B2FF-F12ACCFFF194}" dt="2023-05-27T08:35:58.582" v="4255" actId="20577"/>
          <ac:spMkLst>
            <pc:docMk/>
            <pc:sldMk cId="0" sldId="276"/>
            <ac:spMk id="41" creationId="{609ECFC0-8AB3-4E6C-23BB-9B913FA464B3}"/>
          </ac:spMkLst>
        </pc:spChg>
        <pc:spChg chg="add mod">
          <ac:chgData name="Trần Thị Mỹ Nhung" userId="9e0fa5eb-6c9b-4af6-a109-40175387ab73" providerId="ADAL" clId="{D6065DE2-B4F7-4164-B2FF-F12ACCFFF194}" dt="2023-05-27T08:36:07.907" v="4265" actId="20577"/>
          <ac:spMkLst>
            <pc:docMk/>
            <pc:sldMk cId="0" sldId="276"/>
            <ac:spMk id="42" creationId="{CFA7D238-DD61-59E6-31F3-E3C9CDDABEBA}"/>
          </ac:spMkLst>
        </pc:spChg>
        <pc:spChg chg="add mod">
          <ac:chgData name="Trần Thị Mỹ Nhung" userId="9e0fa5eb-6c9b-4af6-a109-40175387ab73" providerId="ADAL" clId="{D6065DE2-B4F7-4164-B2FF-F12ACCFFF194}" dt="2023-05-27T08:36:25.682" v="4282" actId="1076"/>
          <ac:spMkLst>
            <pc:docMk/>
            <pc:sldMk cId="0" sldId="276"/>
            <ac:spMk id="43" creationId="{ECCCD800-A89D-AA41-26E3-27AE214E5ED6}"/>
          </ac:spMkLst>
        </pc:spChg>
        <pc:spChg chg="mod">
          <ac:chgData name="Trần Thị Mỹ Nhung" userId="9e0fa5eb-6c9b-4af6-a109-40175387ab73" providerId="ADAL" clId="{D6065DE2-B4F7-4164-B2FF-F12ACCFFF194}" dt="2023-05-27T08:29:50.996" v="4012"/>
          <ac:spMkLst>
            <pc:docMk/>
            <pc:sldMk cId="0" sldId="276"/>
            <ac:spMk id="627"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28"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29"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30"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31"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32"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33"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34"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35" creationId="{00000000-0000-0000-0000-000000000000}"/>
          </ac:spMkLst>
        </pc:spChg>
        <pc:spChg chg="mod">
          <ac:chgData name="Trần Thị Mỹ Nhung" userId="9e0fa5eb-6c9b-4af6-a109-40175387ab73" providerId="ADAL" clId="{D6065DE2-B4F7-4164-B2FF-F12ACCFFF194}" dt="2023-05-27T08:30:18.208" v="4032" actId="1076"/>
          <ac:spMkLst>
            <pc:docMk/>
            <pc:sldMk cId="0" sldId="276"/>
            <ac:spMk id="637" creationId="{00000000-0000-0000-0000-000000000000}"/>
          </ac:spMkLst>
        </pc:spChg>
        <pc:spChg chg="mod">
          <ac:chgData name="Trần Thị Mỹ Nhung" userId="9e0fa5eb-6c9b-4af6-a109-40175387ab73" providerId="ADAL" clId="{D6065DE2-B4F7-4164-B2FF-F12ACCFFF194}" dt="2023-05-27T08:29:37.953" v="4008" actId="1076"/>
          <ac:spMkLst>
            <pc:docMk/>
            <pc:sldMk cId="0" sldId="276"/>
            <ac:spMk id="638"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39"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40"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41" creationId="{00000000-0000-0000-0000-000000000000}"/>
          </ac:spMkLst>
        </pc:spChg>
        <pc:spChg chg="del">
          <ac:chgData name="Trần Thị Mỹ Nhung" userId="9e0fa5eb-6c9b-4af6-a109-40175387ab73" providerId="ADAL" clId="{D6065DE2-B4F7-4164-B2FF-F12ACCFFF194}" dt="2023-05-27T08:31:49.128" v="4079" actId="478"/>
          <ac:spMkLst>
            <pc:docMk/>
            <pc:sldMk cId="0" sldId="276"/>
            <ac:spMk id="642" creationId="{00000000-0000-0000-0000-000000000000}"/>
          </ac:spMkLst>
        </pc:spChg>
        <pc:grpChg chg="add mod">
          <ac:chgData name="Trần Thị Mỹ Nhung" userId="9e0fa5eb-6c9b-4af6-a109-40175387ab73" providerId="ADAL" clId="{D6065DE2-B4F7-4164-B2FF-F12ACCFFF194}" dt="2023-05-27T08:34:48.677" v="4168" actId="1076"/>
          <ac:grpSpMkLst>
            <pc:docMk/>
            <pc:sldMk cId="0" sldId="276"/>
            <ac:grpSpMk id="24" creationId="{C1B768DB-8C8C-76CB-DFFD-3D6D61AEB371}"/>
          </ac:grpSpMkLst>
        </pc:grpChg>
        <pc:grpChg chg="add mod">
          <ac:chgData name="Trần Thị Mỹ Nhung" userId="9e0fa5eb-6c9b-4af6-a109-40175387ab73" providerId="ADAL" clId="{D6065DE2-B4F7-4164-B2FF-F12ACCFFF194}" dt="2023-05-27T08:34:52.303" v="4170" actId="1076"/>
          <ac:grpSpMkLst>
            <pc:docMk/>
            <pc:sldMk cId="0" sldId="276"/>
            <ac:grpSpMk id="25" creationId="{8D9DBFAA-1A6B-6510-DD04-1244F5806439}"/>
          </ac:grpSpMkLst>
        </pc:grpChg>
        <pc:grpChg chg="add mod">
          <ac:chgData name="Trần Thị Mỹ Nhung" userId="9e0fa5eb-6c9b-4af6-a109-40175387ab73" providerId="ADAL" clId="{D6065DE2-B4F7-4164-B2FF-F12ACCFFF194}" dt="2023-05-27T08:34:53.843" v="4171" actId="1076"/>
          <ac:grpSpMkLst>
            <pc:docMk/>
            <pc:sldMk cId="0" sldId="276"/>
            <ac:grpSpMk id="30" creationId="{E85C27BC-D6EE-E6D4-4CD0-A7A9C5233555}"/>
          </ac:grpSpMkLst>
        </pc:grpChg>
        <pc:grpChg chg="add mod">
          <ac:chgData name="Trần Thị Mỹ Nhung" userId="9e0fa5eb-6c9b-4af6-a109-40175387ab73" providerId="ADAL" clId="{D6065DE2-B4F7-4164-B2FF-F12ACCFFF194}" dt="2023-05-27T08:34:55.882" v="4172" actId="1076"/>
          <ac:grpSpMkLst>
            <pc:docMk/>
            <pc:sldMk cId="0" sldId="276"/>
            <ac:grpSpMk id="31" creationId="{EFA16882-84E8-7EF1-7D91-CE154D1FE472}"/>
          </ac:grpSpMkLst>
        </pc:grpChg>
        <pc:grpChg chg="del">
          <ac:chgData name="Trần Thị Mỹ Nhung" userId="9e0fa5eb-6c9b-4af6-a109-40175387ab73" providerId="ADAL" clId="{D6065DE2-B4F7-4164-B2FF-F12ACCFFF194}" dt="2023-05-27T08:31:49.128" v="4079" actId="478"/>
          <ac:grpSpMkLst>
            <pc:docMk/>
            <pc:sldMk cId="0" sldId="276"/>
            <ac:grpSpMk id="643" creationId="{00000000-0000-0000-0000-000000000000}"/>
          </ac:grpSpMkLst>
        </pc:grpChg>
        <pc:grpChg chg="del">
          <ac:chgData name="Trần Thị Mỹ Nhung" userId="9e0fa5eb-6c9b-4af6-a109-40175387ab73" providerId="ADAL" clId="{D6065DE2-B4F7-4164-B2FF-F12ACCFFF194}" dt="2023-05-27T08:31:49.128" v="4079" actId="478"/>
          <ac:grpSpMkLst>
            <pc:docMk/>
            <pc:sldMk cId="0" sldId="276"/>
            <ac:grpSpMk id="662" creationId="{00000000-0000-0000-0000-000000000000}"/>
          </ac:grpSpMkLst>
        </pc:grpChg>
        <pc:grpChg chg="del">
          <ac:chgData name="Trần Thị Mỹ Nhung" userId="9e0fa5eb-6c9b-4af6-a109-40175387ab73" providerId="ADAL" clId="{D6065DE2-B4F7-4164-B2FF-F12ACCFFF194}" dt="2023-05-27T08:31:49.128" v="4079" actId="478"/>
          <ac:grpSpMkLst>
            <pc:docMk/>
            <pc:sldMk cId="0" sldId="276"/>
            <ac:grpSpMk id="677" creationId="{00000000-0000-0000-0000-000000000000}"/>
          </ac:grpSpMkLst>
        </pc:grpChg>
        <pc:grpChg chg="del">
          <ac:chgData name="Trần Thị Mỹ Nhung" userId="9e0fa5eb-6c9b-4af6-a109-40175387ab73" providerId="ADAL" clId="{D6065DE2-B4F7-4164-B2FF-F12ACCFFF194}" dt="2023-05-27T08:31:49.128" v="4079" actId="478"/>
          <ac:grpSpMkLst>
            <pc:docMk/>
            <pc:sldMk cId="0" sldId="276"/>
            <ac:grpSpMk id="684" creationId="{00000000-0000-0000-0000-000000000000}"/>
          </ac:grpSpMkLst>
        </pc:grpChg>
        <pc:picChg chg="add mod">
          <ac:chgData name="Trần Thị Mỹ Nhung" userId="9e0fa5eb-6c9b-4af6-a109-40175387ab73" providerId="ADAL" clId="{D6065DE2-B4F7-4164-B2FF-F12ACCFFF194}" dt="2023-05-27T08:37:32.812" v="4291"/>
          <ac:picMkLst>
            <pc:docMk/>
            <pc:sldMk cId="0" sldId="276"/>
            <ac:picMk id="22" creationId="{2D4A4B35-4320-FD57-63D1-CB36723BF0BB}"/>
          </ac:picMkLst>
        </pc:picChg>
        <pc:picChg chg="add mod">
          <ac:chgData name="Trần Thị Mỹ Nhung" userId="9e0fa5eb-6c9b-4af6-a109-40175387ab73" providerId="ADAL" clId="{D6065DE2-B4F7-4164-B2FF-F12ACCFFF194}" dt="2023-05-27T08:37:22.991" v="4289"/>
          <ac:picMkLst>
            <pc:docMk/>
            <pc:sldMk cId="0" sldId="276"/>
            <ac:picMk id="23" creationId="{FDF54A3F-485C-115C-8C3C-F1400692D060}"/>
          </ac:picMkLst>
        </pc:picChg>
        <pc:picChg chg="add mod">
          <ac:chgData name="Trần Thị Mỹ Nhung" userId="9e0fa5eb-6c9b-4af6-a109-40175387ab73" providerId="ADAL" clId="{D6065DE2-B4F7-4164-B2FF-F12ACCFFF194}" dt="2023-05-27T08:37:28.222" v="4290"/>
          <ac:picMkLst>
            <pc:docMk/>
            <pc:sldMk cId="0" sldId="276"/>
            <ac:picMk id="28" creationId="{E76AC5B8-91B1-4AC8-5518-CAB222984D13}"/>
          </ac:picMkLst>
        </pc:picChg>
        <pc:picChg chg="add mod">
          <ac:chgData name="Trần Thị Mỹ Nhung" userId="9e0fa5eb-6c9b-4af6-a109-40175387ab73" providerId="ADAL" clId="{D6065DE2-B4F7-4164-B2FF-F12ACCFFF194}" dt="2023-05-27T08:37:13.992" v="4286"/>
          <ac:picMkLst>
            <pc:docMk/>
            <pc:sldMk cId="0" sldId="276"/>
            <ac:picMk id="29" creationId="{565C52C5-074F-ED6B-877F-928ED3D05DD7}"/>
          </ac:picMkLst>
        </pc:picChg>
      </pc:sldChg>
      <pc:sldChg chg="addSp delSp modSp mod ord">
        <pc:chgData name="Trần Thị Mỹ Nhung" userId="9e0fa5eb-6c9b-4af6-a109-40175387ab73" providerId="ADAL" clId="{D6065DE2-B4F7-4164-B2FF-F12ACCFFF194}" dt="2023-05-27T10:35:55.081" v="8559" actId="1076"/>
        <pc:sldMkLst>
          <pc:docMk/>
          <pc:sldMk cId="0" sldId="277"/>
        </pc:sldMkLst>
        <pc:spChg chg="add mod">
          <ac:chgData name="Trần Thị Mỹ Nhung" userId="9e0fa5eb-6c9b-4af6-a109-40175387ab73" providerId="ADAL" clId="{D6065DE2-B4F7-4164-B2FF-F12ACCFFF194}" dt="2023-05-27T08:25:04.614" v="3906"/>
          <ac:spMkLst>
            <pc:docMk/>
            <pc:sldMk cId="0" sldId="277"/>
            <ac:spMk id="2" creationId="{F85B86C6-F9AE-F27A-5165-71C88CBD6F53}"/>
          </ac:spMkLst>
        </pc:spChg>
        <pc:spChg chg="add mod">
          <ac:chgData name="Trần Thị Mỹ Nhung" userId="9e0fa5eb-6c9b-4af6-a109-40175387ab73" providerId="ADAL" clId="{D6065DE2-B4F7-4164-B2FF-F12ACCFFF194}" dt="2023-05-27T08:25:04.614" v="3906"/>
          <ac:spMkLst>
            <pc:docMk/>
            <pc:sldMk cId="0" sldId="277"/>
            <ac:spMk id="3" creationId="{9E047A87-04E6-811B-0B7B-467718754EB8}"/>
          </ac:spMkLst>
        </pc:spChg>
        <pc:spChg chg="add mod">
          <ac:chgData name="Trần Thị Mỹ Nhung" userId="9e0fa5eb-6c9b-4af6-a109-40175387ab73" providerId="ADAL" clId="{D6065DE2-B4F7-4164-B2FF-F12ACCFFF194}" dt="2023-05-27T08:25:04.614" v="3906"/>
          <ac:spMkLst>
            <pc:docMk/>
            <pc:sldMk cId="0" sldId="277"/>
            <ac:spMk id="4" creationId="{CB26930A-CD92-1125-5C19-724D72B8D70A}"/>
          </ac:spMkLst>
        </pc:spChg>
        <pc:spChg chg="mod">
          <ac:chgData name="Trần Thị Mỹ Nhung" userId="9e0fa5eb-6c9b-4af6-a109-40175387ab73" providerId="ADAL" clId="{D6065DE2-B4F7-4164-B2FF-F12ACCFFF194}" dt="2023-05-27T08:39:08.512" v="4428" actId="1076"/>
          <ac:spMkLst>
            <pc:docMk/>
            <pc:sldMk cId="0" sldId="277"/>
            <ac:spMk id="713" creationId="{00000000-0000-0000-0000-000000000000}"/>
          </ac:spMkLst>
        </pc:spChg>
        <pc:spChg chg="del">
          <ac:chgData name="Trần Thị Mỹ Nhung" userId="9e0fa5eb-6c9b-4af6-a109-40175387ab73" providerId="ADAL" clId="{D6065DE2-B4F7-4164-B2FF-F12ACCFFF194}" dt="2023-05-27T08:25:04.425" v="3905" actId="478"/>
          <ac:spMkLst>
            <pc:docMk/>
            <pc:sldMk cId="0" sldId="277"/>
            <ac:spMk id="714" creationId="{00000000-0000-0000-0000-000000000000}"/>
          </ac:spMkLst>
        </pc:spChg>
        <pc:spChg chg="mod">
          <ac:chgData name="Trần Thị Mỹ Nhung" userId="9e0fa5eb-6c9b-4af6-a109-40175387ab73" providerId="ADAL" clId="{D6065DE2-B4F7-4164-B2FF-F12ACCFFF194}" dt="2023-05-27T10:35:48.158" v="8557" actId="1076"/>
          <ac:spMkLst>
            <pc:docMk/>
            <pc:sldMk cId="0" sldId="277"/>
            <ac:spMk id="715" creationId="{00000000-0000-0000-0000-000000000000}"/>
          </ac:spMkLst>
        </pc:spChg>
        <pc:spChg chg="mod">
          <ac:chgData name="Trần Thị Mỹ Nhung" userId="9e0fa5eb-6c9b-4af6-a109-40175387ab73" providerId="ADAL" clId="{D6065DE2-B4F7-4164-B2FF-F12ACCFFF194}" dt="2023-05-27T08:40:41.821" v="4457" actId="1076"/>
          <ac:spMkLst>
            <pc:docMk/>
            <pc:sldMk cId="0" sldId="277"/>
            <ac:spMk id="716" creationId="{00000000-0000-0000-0000-000000000000}"/>
          </ac:spMkLst>
        </pc:spChg>
        <pc:spChg chg="mod">
          <ac:chgData name="Trần Thị Mỹ Nhung" userId="9e0fa5eb-6c9b-4af6-a109-40175387ab73" providerId="ADAL" clId="{D6065DE2-B4F7-4164-B2FF-F12ACCFFF194}" dt="2023-05-27T10:35:55.081" v="8559" actId="1076"/>
          <ac:spMkLst>
            <pc:docMk/>
            <pc:sldMk cId="0" sldId="277"/>
            <ac:spMk id="717" creationId="{00000000-0000-0000-0000-000000000000}"/>
          </ac:spMkLst>
        </pc:spChg>
        <pc:spChg chg="del">
          <ac:chgData name="Trần Thị Mỹ Nhung" userId="9e0fa5eb-6c9b-4af6-a109-40175387ab73" providerId="ADAL" clId="{D6065DE2-B4F7-4164-B2FF-F12ACCFFF194}" dt="2023-05-27T08:25:04.425" v="3905" actId="478"/>
          <ac:spMkLst>
            <pc:docMk/>
            <pc:sldMk cId="0" sldId="277"/>
            <ac:spMk id="719" creationId="{00000000-0000-0000-0000-000000000000}"/>
          </ac:spMkLst>
        </pc:spChg>
        <pc:spChg chg="del">
          <ac:chgData name="Trần Thị Mỹ Nhung" userId="9e0fa5eb-6c9b-4af6-a109-40175387ab73" providerId="ADAL" clId="{D6065DE2-B4F7-4164-B2FF-F12ACCFFF194}" dt="2023-05-27T08:25:04.425" v="3905" actId="478"/>
          <ac:spMkLst>
            <pc:docMk/>
            <pc:sldMk cId="0" sldId="277"/>
            <ac:spMk id="720" creationId="{00000000-0000-0000-0000-000000000000}"/>
          </ac:spMkLst>
        </pc:spChg>
        <pc:spChg chg="mod">
          <ac:chgData name="Trần Thị Mỹ Nhung" userId="9e0fa5eb-6c9b-4af6-a109-40175387ab73" providerId="ADAL" clId="{D6065DE2-B4F7-4164-B2FF-F12ACCFFF194}" dt="2023-05-27T08:38:49.628" v="4427" actId="20577"/>
          <ac:spMkLst>
            <pc:docMk/>
            <pc:sldMk cId="0" sldId="277"/>
            <ac:spMk id="722" creationId="{00000000-0000-0000-0000-000000000000}"/>
          </ac:spMkLst>
        </pc:spChg>
      </pc:sldChg>
      <pc:sldChg chg="addSp delSp modSp mod ord modNotesTx">
        <pc:chgData name="Trần Thị Mỹ Nhung" userId="9e0fa5eb-6c9b-4af6-a109-40175387ab73" providerId="ADAL" clId="{D6065DE2-B4F7-4164-B2FF-F12ACCFFF194}" dt="2023-05-27T11:32:54.858" v="9395" actId="1076"/>
        <pc:sldMkLst>
          <pc:docMk/>
          <pc:sldMk cId="0" sldId="278"/>
        </pc:sldMkLst>
        <pc:spChg chg="add mod">
          <ac:chgData name="Trần Thị Mỹ Nhung" userId="9e0fa5eb-6c9b-4af6-a109-40175387ab73" providerId="ADAL" clId="{D6065DE2-B4F7-4164-B2FF-F12ACCFFF194}" dt="2023-05-27T11:15:23.060" v="8921"/>
          <ac:spMkLst>
            <pc:docMk/>
            <pc:sldMk cId="0" sldId="278"/>
            <ac:spMk id="2" creationId="{5C40CE5B-D2E4-BF83-1ADD-B612561A54AD}"/>
          </ac:spMkLst>
        </pc:spChg>
        <pc:spChg chg="add mod">
          <ac:chgData name="Trần Thị Mỹ Nhung" userId="9e0fa5eb-6c9b-4af6-a109-40175387ab73" providerId="ADAL" clId="{D6065DE2-B4F7-4164-B2FF-F12ACCFFF194}" dt="2023-05-27T11:15:23.060" v="8921"/>
          <ac:spMkLst>
            <pc:docMk/>
            <pc:sldMk cId="0" sldId="278"/>
            <ac:spMk id="3" creationId="{A40F167F-3F9C-982D-2CCB-975CD64709DE}"/>
          </ac:spMkLst>
        </pc:spChg>
        <pc:spChg chg="add mod">
          <ac:chgData name="Trần Thị Mỹ Nhung" userId="9e0fa5eb-6c9b-4af6-a109-40175387ab73" providerId="ADAL" clId="{D6065DE2-B4F7-4164-B2FF-F12ACCFFF194}" dt="2023-05-27T11:15:23.060" v="8921"/>
          <ac:spMkLst>
            <pc:docMk/>
            <pc:sldMk cId="0" sldId="278"/>
            <ac:spMk id="4" creationId="{193FEBD0-9FA2-CF1F-8153-ED78ADFA4429}"/>
          </ac:spMkLst>
        </pc:spChg>
        <pc:spChg chg="mod">
          <ac:chgData name="Trần Thị Mỹ Nhung" userId="9e0fa5eb-6c9b-4af6-a109-40175387ab73" providerId="ADAL" clId="{D6065DE2-B4F7-4164-B2FF-F12ACCFFF194}" dt="2023-05-27T11:32:54.858" v="9395" actId="1076"/>
          <ac:spMkLst>
            <pc:docMk/>
            <pc:sldMk cId="0" sldId="278"/>
            <ac:spMk id="727" creationId="{00000000-0000-0000-0000-000000000000}"/>
          </ac:spMkLst>
        </pc:spChg>
        <pc:spChg chg="mod">
          <ac:chgData name="Trần Thị Mỹ Nhung" userId="9e0fa5eb-6c9b-4af6-a109-40175387ab73" providerId="ADAL" clId="{D6065DE2-B4F7-4164-B2FF-F12ACCFFF194}" dt="2023-05-27T11:32:46.046" v="9394" actId="1076"/>
          <ac:spMkLst>
            <pc:docMk/>
            <pc:sldMk cId="0" sldId="278"/>
            <ac:spMk id="728" creationId="{00000000-0000-0000-0000-000000000000}"/>
          </ac:spMkLst>
        </pc:spChg>
        <pc:spChg chg="del">
          <ac:chgData name="Trần Thị Mỹ Nhung" userId="9e0fa5eb-6c9b-4af6-a109-40175387ab73" providerId="ADAL" clId="{D6065DE2-B4F7-4164-B2FF-F12ACCFFF194}" dt="2023-05-27T11:15:22.476" v="8920" actId="478"/>
          <ac:spMkLst>
            <pc:docMk/>
            <pc:sldMk cId="0" sldId="278"/>
            <ac:spMk id="729" creationId="{00000000-0000-0000-0000-000000000000}"/>
          </ac:spMkLst>
        </pc:spChg>
        <pc:spChg chg="del">
          <ac:chgData name="Trần Thị Mỹ Nhung" userId="9e0fa5eb-6c9b-4af6-a109-40175387ab73" providerId="ADAL" clId="{D6065DE2-B4F7-4164-B2FF-F12ACCFFF194}" dt="2023-05-27T11:15:22.476" v="8920" actId="478"/>
          <ac:spMkLst>
            <pc:docMk/>
            <pc:sldMk cId="0" sldId="278"/>
            <ac:spMk id="730" creationId="{00000000-0000-0000-0000-000000000000}"/>
          </ac:spMkLst>
        </pc:spChg>
        <pc:spChg chg="del">
          <ac:chgData name="Trần Thị Mỹ Nhung" userId="9e0fa5eb-6c9b-4af6-a109-40175387ab73" providerId="ADAL" clId="{D6065DE2-B4F7-4164-B2FF-F12ACCFFF194}" dt="2023-05-27T11:15:22.476" v="8920" actId="478"/>
          <ac:spMkLst>
            <pc:docMk/>
            <pc:sldMk cId="0" sldId="278"/>
            <ac:spMk id="731" creationId="{00000000-0000-0000-0000-000000000000}"/>
          </ac:spMkLst>
        </pc:spChg>
        <pc:spChg chg="mod">
          <ac:chgData name="Trần Thị Mỹ Nhung" userId="9e0fa5eb-6c9b-4af6-a109-40175387ab73" providerId="ADAL" clId="{D6065DE2-B4F7-4164-B2FF-F12ACCFFF194}" dt="2023-05-27T11:32:24.186" v="9389" actId="164"/>
          <ac:spMkLst>
            <pc:docMk/>
            <pc:sldMk cId="0" sldId="278"/>
            <ac:spMk id="732" creationId="{00000000-0000-0000-0000-000000000000}"/>
          </ac:spMkLst>
        </pc:spChg>
        <pc:grpChg chg="add mod">
          <ac:chgData name="Trần Thị Mỹ Nhung" userId="9e0fa5eb-6c9b-4af6-a109-40175387ab73" providerId="ADAL" clId="{D6065DE2-B4F7-4164-B2FF-F12ACCFFF194}" dt="2023-05-27T11:32:26.836" v="9390" actId="1076"/>
          <ac:grpSpMkLst>
            <pc:docMk/>
            <pc:sldMk cId="0" sldId="278"/>
            <ac:grpSpMk id="5" creationId="{FE467C91-3108-0B80-BB93-08CE5C759945}"/>
          </ac:grpSpMkLst>
        </pc:grpChg>
        <pc:grpChg chg="mod">
          <ac:chgData name="Trần Thị Mỹ Nhung" userId="9e0fa5eb-6c9b-4af6-a109-40175387ab73" providerId="ADAL" clId="{D6065DE2-B4F7-4164-B2FF-F12ACCFFF194}" dt="2023-05-27T11:32:24.186" v="9389" actId="164"/>
          <ac:grpSpMkLst>
            <pc:docMk/>
            <pc:sldMk cId="0" sldId="278"/>
            <ac:grpSpMk id="733" creationId="{00000000-0000-0000-0000-000000000000}"/>
          </ac:grpSpMkLst>
        </pc:grpChg>
        <pc:grpChg chg="mod">
          <ac:chgData name="Trần Thị Mỹ Nhung" userId="9e0fa5eb-6c9b-4af6-a109-40175387ab73" providerId="ADAL" clId="{D6065DE2-B4F7-4164-B2FF-F12ACCFFF194}" dt="2023-05-27T11:32:24.186" v="9389" actId="164"/>
          <ac:grpSpMkLst>
            <pc:docMk/>
            <pc:sldMk cId="0" sldId="278"/>
            <ac:grpSpMk id="775" creationId="{00000000-0000-0000-0000-000000000000}"/>
          </ac:grpSpMkLst>
        </pc:grpChg>
        <pc:picChg chg="mod">
          <ac:chgData name="Trần Thị Mỹ Nhung" userId="9e0fa5eb-6c9b-4af6-a109-40175387ab73" providerId="ADAL" clId="{D6065DE2-B4F7-4164-B2FF-F12ACCFFF194}" dt="2023-05-27T11:32:24.186" v="9389" actId="164"/>
          <ac:picMkLst>
            <pc:docMk/>
            <pc:sldMk cId="0" sldId="278"/>
            <ac:picMk id="774" creationId="{00000000-0000-0000-0000-000000000000}"/>
          </ac:picMkLst>
        </pc:picChg>
      </pc:sldChg>
      <pc:sldChg chg="addSp delSp modSp mod ord">
        <pc:chgData name="Trần Thị Mỹ Nhung" userId="9e0fa5eb-6c9b-4af6-a109-40175387ab73" providerId="ADAL" clId="{D6065DE2-B4F7-4164-B2FF-F12ACCFFF194}" dt="2023-05-30T11:46:26.821" v="13900" actId="21"/>
        <pc:sldMkLst>
          <pc:docMk/>
          <pc:sldMk cId="0" sldId="279"/>
        </pc:sldMkLst>
        <pc:spChg chg="add mod">
          <ac:chgData name="Trần Thị Mỹ Nhung" userId="9e0fa5eb-6c9b-4af6-a109-40175387ab73" providerId="ADAL" clId="{D6065DE2-B4F7-4164-B2FF-F12ACCFFF194}" dt="2023-05-27T17:55:35.621" v="11723"/>
          <ac:spMkLst>
            <pc:docMk/>
            <pc:sldMk cId="0" sldId="279"/>
            <ac:spMk id="2" creationId="{D222BB86-FB2A-62A0-A1AB-136A9C7C9691}"/>
          </ac:spMkLst>
        </pc:spChg>
        <pc:spChg chg="add mod">
          <ac:chgData name="Trần Thị Mỹ Nhung" userId="9e0fa5eb-6c9b-4af6-a109-40175387ab73" providerId="ADAL" clId="{D6065DE2-B4F7-4164-B2FF-F12ACCFFF194}" dt="2023-05-27T17:55:40.310" v="11753" actId="20577"/>
          <ac:spMkLst>
            <pc:docMk/>
            <pc:sldMk cId="0" sldId="279"/>
            <ac:spMk id="3" creationId="{D74B4581-0A77-6A87-A5CC-479E819FA86F}"/>
          </ac:spMkLst>
        </pc:spChg>
        <pc:spChg chg="add mod">
          <ac:chgData name="Trần Thị Mỹ Nhung" userId="9e0fa5eb-6c9b-4af6-a109-40175387ab73" providerId="ADAL" clId="{D6065DE2-B4F7-4164-B2FF-F12ACCFFF194}" dt="2023-05-27T17:55:35.621" v="11723"/>
          <ac:spMkLst>
            <pc:docMk/>
            <pc:sldMk cId="0" sldId="279"/>
            <ac:spMk id="4" creationId="{88CA3802-E89B-5374-C832-8AB080BE3692}"/>
          </ac:spMkLst>
        </pc:spChg>
        <pc:spChg chg="add del mod">
          <ac:chgData name="Trần Thị Mỹ Nhung" userId="9e0fa5eb-6c9b-4af6-a109-40175387ab73" providerId="ADAL" clId="{D6065DE2-B4F7-4164-B2FF-F12ACCFFF194}" dt="2023-05-30T11:46:26.821" v="13900" actId="21"/>
          <ac:spMkLst>
            <pc:docMk/>
            <pc:sldMk cId="0" sldId="279"/>
            <ac:spMk id="6" creationId="{8FCF0BE6-35E5-4DF8-5DDA-EAC049A913B0}"/>
          </ac:spMkLst>
        </pc:spChg>
        <pc:spChg chg="add del mod">
          <ac:chgData name="Trần Thị Mỹ Nhung" userId="9e0fa5eb-6c9b-4af6-a109-40175387ab73" providerId="ADAL" clId="{D6065DE2-B4F7-4164-B2FF-F12ACCFFF194}" dt="2023-05-30T09:15:28.281" v="13149" actId="478"/>
          <ac:spMkLst>
            <pc:docMk/>
            <pc:sldMk cId="0" sldId="279"/>
            <ac:spMk id="7" creationId="{B56C81BC-470E-5EA7-6183-1101F5F5ABE8}"/>
          </ac:spMkLst>
        </pc:spChg>
        <pc:spChg chg="add del mod">
          <ac:chgData name="Trần Thị Mỹ Nhung" userId="9e0fa5eb-6c9b-4af6-a109-40175387ab73" providerId="ADAL" clId="{D6065DE2-B4F7-4164-B2FF-F12ACCFFF194}" dt="2023-05-30T09:15:28.281" v="13149" actId="478"/>
          <ac:spMkLst>
            <pc:docMk/>
            <pc:sldMk cId="0" sldId="279"/>
            <ac:spMk id="9" creationId="{200CC1E8-CDD1-D1C3-A0FE-8BBC34E2E9B8}"/>
          </ac:spMkLst>
        </pc:spChg>
        <pc:spChg chg="add del mod">
          <ac:chgData name="Trần Thị Mỹ Nhung" userId="9e0fa5eb-6c9b-4af6-a109-40175387ab73" providerId="ADAL" clId="{D6065DE2-B4F7-4164-B2FF-F12ACCFFF194}" dt="2023-05-30T09:15:28.281" v="13149" actId="478"/>
          <ac:spMkLst>
            <pc:docMk/>
            <pc:sldMk cId="0" sldId="279"/>
            <ac:spMk id="11" creationId="{18E7D567-DD24-C4AF-0485-474179049D15}"/>
          </ac:spMkLst>
        </pc:spChg>
        <pc:spChg chg="add del mod">
          <ac:chgData name="Trần Thị Mỹ Nhung" userId="9e0fa5eb-6c9b-4af6-a109-40175387ab73" providerId="ADAL" clId="{D6065DE2-B4F7-4164-B2FF-F12ACCFFF194}" dt="2023-05-30T09:15:28.281" v="13149" actId="478"/>
          <ac:spMkLst>
            <pc:docMk/>
            <pc:sldMk cId="0" sldId="279"/>
            <ac:spMk id="13" creationId="{ADDDBD5B-1F2E-91E7-E514-7C9F28C6F922}"/>
          </ac:spMkLst>
        </pc:spChg>
        <pc:spChg chg="add del mod">
          <ac:chgData name="Trần Thị Mỹ Nhung" userId="9e0fa5eb-6c9b-4af6-a109-40175387ab73" providerId="ADAL" clId="{D6065DE2-B4F7-4164-B2FF-F12ACCFFF194}" dt="2023-05-30T09:15:28.281" v="13149" actId="478"/>
          <ac:spMkLst>
            <pc:docMk/>
            <pc:sldMk cId="0" sldId="279"/>
            <ac:spMk id="15" creationId="{4466AD8A-7A1A-26B7-9808-4CC9B98ADA2E}"/>
          </ac:spMkLst>
        </pc:spChg>
        <pc:spChg chg="add del mod">
          <ac:chgData name="Trần Thị Mỹ Nhung" userId="9e0fa5eb-6c9b-4af6-a109-40175387ab73" providerId="ADAL" clId="{D6065DE2-B4F7-4164-B2FF-F12ACCFFF194}" dt="2023-05-30T09:15:28.281" v="13149" actId="478"/>
          <ac:spMkLst>
            <pc:docMk/>
            <pc:sldMk cId="0" sldId="279"/>
            <ac:spMk id="17" creationId="{3F265DA9-3066-E5B1-7C40-9CE36520BA24}"/>
          </ac:spMkLst>
        </pc:spChg>
        <pc:spChg chg="add del mod">
          <ac:chgData name="Trần Thị Mỹ Nhung" userId="9e0fa5eb-6c9b-4af6-a109-40175387ab73" providerId="ADAL" clId="{D6065DE2-B4F7-4164-B2FF-F12ACCFFF194}" dt="2023-05-30T09:15:28.281" v="13149" actId="478"/>
          <ac:spMkLst>
            <pc:docMk/>
            <pc:sldMk cId="0" sldId="279"/>
            <ac:spMk id="19" creationId="{CE2DE19A-39BB-7F2A-58F5-C174F8EB7F3D}"/>
          </ac:spMkLst>
        </pc:spChg>
        <pc:spChg chg="add del mod">
          <ac:chgData name="Trần Thị Mỹ Nhung" userId="9e0fa5eb-6c9b-4af6-a109-40175387ab73" providerId="ADAL" clId="{D6065DE2-B4F7-4164-B2FF-F12ACCFFF194}" dt="2023-05-30T09:15:28.281" v="13149" actId="478"/>
          <ac:spMkLst>
            <pc:docMk/>
            <pc:sldMk cId="0" sldId="279"/>
            <ac:spMk id="21" creationId="{99FB2C32-E6E6-F73A-E491-BEFD7EB7378D}"/>
          </ac:spMkLst>
        </pc:spChg>
        <pc:spChg chg="add del mod">
          <ac:chgData name="Trần Thị Mỹ Nhung" userId="9e0fa5eb-6c9b-4af6-a109-40175387ab73" providerId="ADAL" clId="{D6065DE2-B4F7-4164-B2FF-F12ACCFFF194}" dt="2023-05-30T09:15:28.281" v="13149" actId="478"/>
          <ac:spMkLst>
            <pc:docMk/>
            <pc:sldMk cId="0" sldId="279"/>
            <ac:spMk id="23" creationId="{665B4A49-4869-C5EC-81F6-048CAA8121BD}"/>
          </ac:spMkLst>
        </pc:spChg>
        <pc:spChg chg="add del mod">
          <ac:chgData name="Trần Thị Mỹ Nhung" userId="9e0fa5eb-6c9b-4af6-a109-40175387ab73" providerId="ADAL" clId="{D6065DE2-B4F7-4164-B2FF-F12ACCFFF194}" dt="2023-05-30T09:15:28.281" v="13149" actId="478"/>
          <ac:spMkLst>
            <pc:docMk/>
            <pc:sldMk cId="0" sldId="279"/>
            <ac:spMk id="25" creationId="{33B9D6D7-280F-F072-0435-D417E3ECF7A9}"/>
          </ac:spMkLst>
        </pc:spChg>
        <pc:spChg chg="add del mod">
          <ac:chgData name="Trần Thị Mỹ Nhung" userId="9e0fa5eb-6c9b-4af6-a109-40175387ab73" providerId="ADAL" clId="{D6065DE2-B4F7-4164-B2FF-F12ACCFFF194}" dt="2023-05-30T09:15:28.281" v="13149" actId="478"/>
          <ac:spMkLst>
            <pc:docMk/>
            <pc:sldMk cId="0" sldId="279"/>
            <ac:spMk id="27" creationId="{B328DD99-F460-DB50-74C5-BB39B5E44AE9}"/>
          </ac:spMkLst>
        </pc:spChg>
        <pc:spChg chg="add del mod">
          <ac:chgData name="Trần Thị Mỹ Nhung" userId="9e0fa5eb-6c9b-4af6-a109-40175387ab73" providerId="ADAL" clId="{D6065DE2-B4F7-4164-B2FF-F12ACCFFF194}" dt="2023-05-30T09:15:28.281" v="13149" actId="478"/>
          <ac:spMkLst>
            <pc:docMk/>
            <pc:sldMk cId="0" sldId="279"/>
            <ac:spMk id="29" creationId="{721A5E88-A165-7F22-8B42-E75165CB3073}"/>
          </ac:spMkLst>
        </pc:spChg>
        <pc:spChg chg="del mod">
          <ac:chgData name="Trần Thị Mỹ Nhung" userId="9e0fa5eb-6c9b-4af6-a109-40175387ab73" providerId="ADAL" clId="{D6065DE2-B4F7-4164-B2FF-F12ACCFFF194}" dt="2023-05-30T09:15:24.046" v="13148" actId="478"/>
          <ac:spMkLst>
            <pc:docMk/>
            <pc:sldMk cId="0" sldId="279"/>
            <ac:spMk id="782" creationId="{00000000-0000-0000-0000-000000000000}"/>
          </ac:spMkLst>
        </pc:spChg>
        <pc:spChg chg="del mod">
          <ac:chgData name="Trần Thị Mỹ Nhung" userId="9e0fa5eb-6c9b-4af6-a109-40175387ab73" providerId="ADAL" clId="{D6065DE2-B4F7-4164-B2FF-F12ACCFFF194}" dt="2023-05-30T09:15:24.046" v="13148" actId="478"/>
          <ac:spMkLst>
            <pc:docMk/>
            <pc:sldMk cId="0" sldId="279"/>
            <ac:spMk id="783" creationId="{00000000-0000-0000-0000-000000000000}"/>
          </ac:spMkLst>
        </pc:spChg>
        <pc:spChg chg="del mod">
          <ac:chgData name="Trần Thị Mỹ Nhung" userId="9e0fa5eb-6c9b-4af6-a109-40175387ab73" providerId="ADAL" clId="{D6065DE2-B4F7-4164-B2FF-F12ACCFFF194}" dt="2023-05-30T09:15:24.046" v="13148" actId="478"/>
          <ac:spMkLst>
            <pc:docMk/>
            <pc:sldMk cId="0" sldId="279"/>
            <ac:spMk id="784" creationId="{00000000-0000-0000-0000-000000000000}"/>
          </ac:spMkLst>
        </pc:spChg>
        <pc:spChg chg="del mod">
          <ac:chgData name="Trần Thị Mỹ Nhung" userId="9e0fa5eb-6c9b-4af6-a109-40175387ab73" providerId="ADAL" clId="{D6065DE2-B4F7-4164-B2FF-F12ACCFFF194}" dt="2023-05-30T09:15:24.046" v="13148" actId="478"/>
          <ac:spMkLst>
            <pc:docMk/>
            <pc:sldMk cId="0" sldId="279"/>
            <ac:spMk id="785" creationId="{00000000-0000-0000-0000-000000000000}"/>
          </ac:spMkLst>
        </pc:spChg>
        <pc:spChg chg="mod">
          <ac:chgData name="Trần Thị Mỹ Nhung" userId="9e0fa5eb-6c9b-4af6-a109-40175387ab73" providerId="ADAL" clId="{D6065DE2-B4F7-4164-B2FF-F12ACCFFF194}" dt="2023-05-27T17:55:44.995" v="11783" actId="20577"/>
          <ac:spMkLst>
            <pc:docMk/>
            <pc:sldMk cId="0" sldId="279"/>
            <ac:spMk id="786" creationId="{00000000-0000-0000-0000-000000000000}"/>
          </ac:spMkLst>
        </pc:spChg>
        <pc:spChg chg="del mod">
          <ac:chgData name="Trần Thị Mỹ Nhung" userId="9e0fa5eb-6c9b-4af6-a109-40175387ab73" providerId="ADAL" clId="{D6065DE2-B4F7-4164-B2FF-F12ACCFFF194}" dt="2023-05-30T09:15:24.046" v="13148" actId="478"/>
          <ac:spMkLst>
            <pc:docMk/>
            <pc:sldMk cId="0" sldId="279"/>
            <ac:spMk id="787" creationId="{00000000-0000-0000-0000-000000000000}"/>
          </ac:spMkLst>
        </pc:spChg>
        <pc:spChg chg="del mod">
          <ac:chgData name="Trần Thị Mỹ Nhung" userId="9e0fa5eb-6c9b-4af6-a109-40175387ab73" providerId="ADAL" clId="{D6065DE2-B4F7-4164-B2FF-F12ACCFFF194}" dt="2023-05-30T09:15:24.046" v="13148" actId="478"/>
          <ac:spMkLst>
            <pc:docMk/>
            <pc:sldMk cId="0" sldId="279"/>
            <ac:spMk id="788" creationId="{00000000-0000-0000-0000-000000000000}"/>
          </ac:spMkLst>
        </pc:spChg>
        <pc:spChg chg="del mod">
          <ac:chgData name="Trần Thị Mỹ Nhung" userId="9e0fa5eb-6c9b-4af6-a109-40175387ab73" providerId="ADAL" clId="{D6065DE2-B4F7-4164-B2FF-F12ACCFFF194}" dt="2023-05-30T09:15:24.046" v="13148" actId="478"/>
          <ac:spMkLst>
            <pc:docMk/>
            <pc:sldMk cId="0" sldId="279"/>
            <ac:spMk id="789" creationId="{00000000-0000-0000-0000-000000000000}"/>
          </ac:spMkLst>
        </pc:spChg>
        <pc:spChg chg="del mod">
          <ac:chgData name="Trần Thị Mỹ Nhung" userId="9e0fa5eb-6c9b-4af6-a109-40175387ab73" providerId="ADAL" clId="{D6065DE2-B4F7-4164-B2FF-F12ACCFFF194}" dt="2023-05-30T09:15:24.046" v="13148" actId="478"/>
          <ac:spMkLst>
            <pc:docMk/>
            <pc:sldMk cId="0" sldId="279"/>
            <ac:spMk id="790" creationId="{00000000-0000-0000-0000-000000000000}"/>
          </ac:spMkLst>
        </pc:spChg>
        <pc:spChg chg="del mod">
          <ac:chgData name="Trần Thị Mỹ Nhung" userId="9e0fa5eb-6c9b-4af6-a109-40175387ab73" providerId="ADAL" clId="{D6065DE2-B4F7-4164-B2FF-F12ACCFFF194}" dt="2023-05-30T09:15:24.046" v="13148" actId="478"/>
          <ac:spMkLst>
            <pc:docMk/>
            <pc:sldMk cId="0" sldId="279"/>
            <ac:spMk id="791" creationId="{00000000-0000-0000-0000-000000000000}"/>
          </ac:spMkLst>
        </pc:spChg>
        <pc:spChg chg="del mod">
          <ac:chgData name="Trần Thị Mỹ Nhung" userId="9e0fa5eb-6c9b-4af6-a109-40175387ab73" providerId="ADAL" clId="{D6065DE2-B4F7-4164-B2FF-F12ACCFFF194}" dt="2023-05-30T09:15:24.046" v="13148" actId="478"/>
          <ac:spMkLst>
            <pc:docMk/>
            <pc:sldMk cId="0" sldId="279"/>
            <ac:spMk id="792" creationId="{00000000-0000-0000-0000-000000000000}"/>
          </ac:spMkLst>
        </pc:spChg>
        <pc:spChg chg="del mod">
          <ac:chgData name="Trần Thị Mỹ Nhung" userId="9e0fa5eb-6c9b-4af6-a109-40175387ab73" providerId="ADAL" clId="{D6065DE2-B4F7-4164-B2FF-F12ACCFFF194}" dt="2023-05-30T09:15:24.046" v="13148" actId="478"/>
          <ac:spMkLst>
            <pc:docMk/>
            <pc:sldMk cId="0" sldId="279"/>
            <ac:spMk id="793" creationId="{00000000-0000-0000-0000-000000000000}"/>
          </ac:spMkLst>
        </pc:spChg>
        <pc:spChg chg="del mod">
          <ac:chgData name="Trần Thị Mỹ Nhung" userId="9e0fa5eb-6c9b-4af6-a109-40175387ab73" providerId="ADAL" clId="{D6065DE2-B4F7-4164-B2FF-F12ACCFFF194}" dt="2023-05-30T09:15:24.046" v="13148" actId="478"/>
          <ac:spMkLst>
            <pc:docMk/>
            <pc:sldMk cId="0" sldId="279"/>
            <ac:spMk id="794" creationId="{00000000-0000-0000-0000-000000000000}"/>
          </ac:spMkLst>
        </pc:spChg>
        <pc:spChg chg="del">
          <ac:chgData name="Trần Thị Mỹ Nhung" userId="9e0fa5eb-6c9b-4af6-a109-40175387ab73" providerId="ADAL" clId="{D6065DE2-B4F7-4164-B2FF-F12ACCFFF194}" dt="2023-05-27T17:55:35.214" v="11722" actId="478"/>
          <ac:spMkLst>
            <pc:docMk/>
            <pc:sldMk cId="0" sldId="279"/>
            <ac:spMk id="795" creationId="{00000000-0000-0000-0000-000000000000}"/>
          </ac:spMkLst>
        </pc:spChg>
        <pc:spChg chg="del">
          <ac:chgData name="Trần Thị Mỹ Nhung" userId="9e0fa5eb-6c9b-4af6-a109-40175387ab73" providerId="ADAL" clId="{D6065DE2-B4F7-4164-B2FF-F12ACCFFF194}" dt="2023-05-27T17:55:35.214" v="11722" actId="478"/>
          <ac:spMkLst>
            <pc:docMk/>
            <pc:sldMk cId="0" sldId="279"/>
            <ac:spMk id="796" creationId="{00000000-0000-0000-0000-000000000000}"/>
          </ac:spMkLst>
        </pc:spChg>
        <pc:spChg chg="del">
          <ac:chgData name="Trần Thị Mỹ Nhung" userId="9e0fa5eb-6c9b-4af6-a109-40175387ab73" providerId="ADAL" clId="{D6065DE2-B4F7-4164-B2FF-F12ACCFFF194}" dt="2023-05-27T17:55:35.214" v="11722" actId="478"/>
          <ac:spMkLst>
            <pc:docMk/>
            <pc:sldMk cId="0" sldId="279"/>
            <ac:spMk id="797" creationId="{00000000-0000-0000-0000-000000000000}"/>
          </ac:spMkLst>
        </pc:spChg>
      </pc:sldChg>
      <pc:sldChg chg="addSp delSp modSp del mod">
        <pc:chgData name="Trần Thị Mỹ Nhung" userId="9e0fa5eb-6c9b-4af6-a109-40175387ab73" providerId="ADAL" clId="{D6065DE2-B4F7-4164-B2FF-F12ACCFFF194}" dt="2023-05-27T18:05:12.337" v="12247" actId="47"/>
        <pc:sldMkLst>
          <pc:docMk/>
          <pc:sldMk cId="0" sldId="280"/>
        </pc:sldMkLst>
        <pc:spChg chg="add del mod">
          <ac:chgData name="Trần Thị Mỹ Nhung" userId="9e0fa5eb-6c9b-4af6-a109-40175387ab73" providerId="ADAL" clId="{D6065DE2-B4F7-4164-B2FF-F12ACCFFF194}" dt="2023-05-27T18:03:42.673" v="12148" actId="478"/>
          <ac:spMkLst>
            <pc:docMk/>
            <pc:sldMk cId="0" sldId="280"/>
            <ac:spMk id="3" creationId="{B52A42B8-9CA1-D5D0-7DAC-A3B2A9ACDF83}"/>
          </ac:spMkLst>
        </pc:spChg>
        <pc:spChg chg="add del mod">
          <ac:chgData name="Trần Thị Mỹ Nhung" userId="9e0fa5eb-6c9b-4af6-a109-40175387ab73" providerId="ADAL" clId="{D6065DE2-B4F7-4164-B2FF-F12ACCFFF194}" dt="2023-05-27T18:03:42.673" v="12148" actId="478"/>
          <ac:spMkLst>
            <pc:docMk/>
            <pc:sldMk cId="0" sldId="280"/>
            <ac:spMk id="5" creationId="{696CFFB1-2038-B687-97A5-B29E6E306ABB}"/>
          </ac:spMkLst>
        </pc:spChg>
        <pc:spChg chg="add mod">
          <ac:chgData name="Trần Thị Mỹ Nhung" userId="9e0fa5eb-6c9b-4af6-a109-40175387ab73" providerId="ADAL" clId="{D6065DE2-B4F7-4164-B2FF-F12ACCFFF194}" dt="2023-05-27T18:04:05.175" v="12155"/>
          <ac:spMkLst>
            <pc:docMk/>
            <pc:sldMk cId="0" sldId="280"/>
            <ac:spMk id="6" creationId="{844274CC-B00D-429F-7EBC-AA7B02172E01}"/>
          </ac:spMkLst>
        </pc:spChg>
        <pc:spChg chg="add mod">
          <ac:chgData name="Trần Thị Mỹ Nhung" userId="9e0fa5eb-6c9b-4af6-a109-40175387ab73" providerId="ADAL" clId="{D6065DE2-B4F7-4164-B2FF-F12ACCFFF194}" dt="2023-05-27T18:04:05.175" v="12155"/>
          <ac:spMkLst>
            <pc:docMk/>
            <pc:sldMk cId="0" sldId="280"/>
            <ac:spMk id="7" creationId="{BCABC910-EE8F-E10C-89CD-A1DAA9293425}"/>
          </ac:spMkLst>
        </pc:spChg>
        <pc:spChg chg="add mod">
          <ac:chgData name="Trần Thị Mỹ Nhung" userId="9e0fa5eb-6c9b-4af6-a109-40175387ab73" providerId="ADAL" clId="{D6065DE2-B4F7-4164-B2FF-F12ACCFFF194}" dt="2023-05-27T18:04:05.175" v="12155"/>
          <ac:spMkLst>
            <pc:docMk/>
            <pc:sldMk cId="0" sldId="280"/>
            <ac:spMk id="8" creationId="{3EB40B67-96E0-5BE3-74BE-D502D2403686}"/>
          </ac:spMkLst>
        </pc:spChg>
        <pc:spChg chg="del">
          <ac:chgData name="Trần Thị Mỹ Nhung" userId="9e0fa5eb-6c9b-4af6-a109-40175387ab73" providerId="ADAL" clId="{D6065DE2-B4F7-4164-B2FF-F12ACCFFF194}" dt="2023-05-27T18:03:40.314" v="12147" actId="478"/>
          <ac:spMkLst>
            <pc:docMk/>
            <pc:sldMk cId="0" sldId="280"/>
            <ac:spMk id="802" creationId="{00000000-0000-0000-0000-000000000000}"/>
          </ac:spMkLst>
        </pc:spChg>
        <pc:spChg chg="del">
          <ac:chgData name="Trần Thị Mỹ Nhung" userId="9e0fa5eb-6c9b-4af6-a109-40175387ab73" providerId="ADAL" clId="{D6065DE2-B4F7-4164-B2FF-F12ACCFFF194}" dt="2023-05-27T18:03:40.314" v="12147" actId="478"/>
          <ac:spMkLst>
            <pc:docMk/>
            <pc:sldMk cId="0" sldId="280"/>
            <ac:spMk id="803" creationId="{00000000-0000-0000-0000-000000000000}"/>
          </ac:spMkLst>
        </pc:spChg>
        <pc:spChg chg="del">
          <ac:chgData name="Trần Thị Mỹ Nhung" userId="9e0fa5eb-6c9b-4af6-a109-40175387ab73" providerId="ADAL" clId="{D6065DE2-B4F7-4164-B2FF-F12ACCFFF194}" dt="2023-05-27T18:03:40.314" v="12147" actId="478"/>
          <ac:spMkLst>
            <pc:docMk/>
            <pc:sldMk cId="0" sldId="280"/>
            <ac:spMk id="804" creationId="{00000000-0000-0000-0000-000000000000}"/>
          </ac:spMkLst>
        </pc:spChg>
        <pc:spChg chg="del">
          <ac:chgData name="Trần Thị Mỹ Nhung" userId="9e0fa5eb-6c9b-4af6-a109-40175387ab73" providerId="ADAL" clId="{D6065DE2-B4F7-4164-B2FF-F12ACCFFF194}" dt="2023-05-27T18:03:40.314" v="12147" actId="478"/>
          <ac:spMkLst>
            <pc:docMk/>
            <pc:sldMk cId="0" sldId="280"/>
            <ac:spMk id="805" creationId="{00000000-0000-0000-0000-000000000000}"/>
          </ac:spMkLst>
        </pc:spChg>
        <pc:spChg chg="del">
          <ac:chgData name="Trần Thị Mỹ Nhung" userId="9e0fa5eb-6c9b-4af6-a109-40175387ab73" providerId="ADAL" clId="{D6065DE2-B4F7-4164-B2FF-F12ACCFFF194}" dt="2023-05-27T18:04:04.963" v="12154" actId="478"/>
          <ac:spMkLst>
            <pc:docMk/>
            <pc:sldMk cId="0" sldId="280"/>
            <ac:spMk id="806" creationId="{00000000-0000-0000-0000-000000000000}"/>
          </ac:spMkLst>
        </pc:spChg>
        <pc:spChg chg="del">
          <ac:chgData name="Trần Thị Mỹ Nhung" userId="9e0fa5eb-6c9b-4af6-a109-40175387ab73" providerId="ADAL" clId="{D6065DE2-B4F7-4164-B2FF-F12ACCFFF194}" dt="2023-05-27T18:04:04.963" v="12154" actId="478"/>
          <ac:spMkLst>
            <pc:docMk/>
            <pc:sldMk cId="0" sldId="280"/>
            <ac:spMk id="807" creationId="{00000000-0000-0000-0000-000000000000}"/>
          </ac:spMkLst>
        </pc:spChg>
        <pc:spChg chg="mod">
          <ac:chgData name="Trần Thị Mỹ Nhung" userId="9e0fa5eb-6c9b-4af6-a109-40175387ab73" providerId="ADAL" clId="{D6065DE2-B4F7-4164-B2FF-F12ACCFFF194}" dt="2023-05-27T18:03:46.953" v="12149" actId="1076"/>
          <ac:spMkLst>
            <pc:docMk/>
            <pc:sldMk cId="0" sldId="280"/>
            <ac:spMk id="808" creationId="{00000000-0000-0000-0000-000000000000}"/>
          </ac:spMkLst>
        </pc:spChg>
        <pc:spChg chg="del">
          <ac:chgData name="Trần Thị Mỹ Nhung" userId="9e0fa5eb-6c9b-4af6-a109-40175387ab73" providerId="ADAL" clId="{D6065DE2-B4F7-4164-B2FF-F12ACCFFF194}" dt="2023-05-27T18:03:40.314" v="12147" actId="478"/>
          <ac:spMkLst>
            <pc:docMk/>
            <pc:sldMk cId="0" sldId="280"/>
            <ac:spMk id="809" creationId="{00000000-0000-0000-0000-000000000000}"/>
          </ac:spMkLst>
        </pc:spChg>
        <pc:spChg chg="del">
          <ac:chgData name="Trần Thị Mỹ Nhung" userId="9e0fa5eb-6c9b-4af6-a109-40175387ab73" providerId="ADAL" clId="{D6065DE2-B4F7-4164-B2FF-F12ACCFFF194}" dt="2023-05-27T18:03:40.314" v="12147" actId="478"/>
          <ac:spMkLst>
            <pc:docMk/>
            <pc:sldMk cId="0" sldId="280"/>
            <ac:spMk id="810" creationId="{00000000-0000-0000-0000-000000000000}"/>
          </ac:spMkLst>
        </pc:spChg>
        <pc:spChg chg="del">
          <ac:chgData name="Trần Thị Mỹ Nhung" userId="9e0fa5eb-6c9b-4af6-a109-40175387ab73" providerId="ADAL" clId="{D6065DE2-B4F7-4164-B2FF-F12ACCFFF194}" dt="2023-05-27T18:03:40.314" v="12147" actId="478"/>
          <ac:spMkLst>
            <pc:docMk/>
            <pc:sldMk cId="0" sldId="280"/>
            <ac:spMk id="811" creationId="{00000000-0000-0000-0000-000000000000}"/>
          </ac:spMkLst>
        </pc:spChg>
        <pc:spChg chg="del">
          <ac:chgData name="Trần Thị Mỹ Nhung" userId="9e0fa5eb-6c9b-4af6-a109-40175387ab73" providerId="ADAL" clId="{D6065DE2-B4F7-4164-B2FF-F12ACCFFF194}" dt="2023-05-27T18:04:04.963" v="12154" actId="478"/>
          <ac:spMkLst>
            <pc:docMk/>
            <pc:sldMk cId="0" sldId="280"/>
            <ac:spMk id="812" creationId="{00000000-0000-0000-0000-000000000000}"/>
          </ac:spMkLst>
        </pc:spChg>
        <pc:spChg chg="del">
          <ac:chgData name="Trần Thị Mỹ Nhung" userId="9e0fa5eb-6c9b-4af6-a109-40175387ab73" providerId="ADAL" clId="{D6065DE2-B4F7-4164-B2FF-F12ACCFFF194}" dt="2023-05-27T18:03:40.314" v="12147" actId="478"/>
          <ac:spMkLst>
            <pc:docMk/>
            <pc:sldMk cId="0" sldId="280"/>
            <ac:spMk id="819" creationId="{00000000-0000-0000-0000-000000000000}"/>
          </ac:spMkLst>
        </pc:spChg>
        <pc:grpChg chg="del">
          <ac:chgData name="Trần Thị Mỹ Nhung" userId="9e0fa5eb-6c9b-4af6-a109-40175387ab73" providerId="ADAL" clId="{D6065DE2-B4F7-4164-B2FF-F12ACCFFF194}" dt="2023-05-27T18:03:40.314" v="12147" actId="478"/>
          <ac:grpSpMkLst>
            <pc:docMk/>
            <pc:sldMk cId="0" sldId="280"/>
            <ac:grpSpMk id="815" creationId="{00000000-0000-0000-0000-000000000000}"/>
          </ac:grpSpMkLst>
        </pc:grpChg>
        <pc:grpChg chg="del">
          <ac:chgData name="Trần Thị Mỹ Nhung" userId="9e0fa5eb-6c9b-4af6-a109-40175387ab73" providerId="ADAL" clId="{D6065DE2-B4F7-4164-B2FF-F12ACCFFF194}" dt="2023-05-27T18:03:40.314" v="12147" actId="478"/>
          <ac:grpSpMkLst>
            <pc:docMk/>
            <pc:sldMk cId="0" sldId="280"/>
            <ac:grpSpMk id="820" creationId="{00000000-0000-0000-0000-000000000000}"/>
          </ac:grpSpMkLst>
        </pc:grpChg>
        <pc:grpChg chg="del">
          <ac:chgData name="Trần Thị Mỹ Nhung" userId="9e0fa5eb-6c9b-4af6-a109-40175387ab73" providerId="ADAL" clId="{D6065DE2-B4F7-4164-B2FF-F12ACCFFF194}" dt="2023-05-27T18:03:40.314" v="12147" actId="478"/>
          <ac:grpSpMkLst>
            <pc:docMk/>
            <pc:sldMk cId="0" sldId="280"/>
            <ac:grpSpMk id="823" creationId="{00000000-0000-0000-0000-000000000000}"/>
          </ac:grpSpMkLst>
        </pc:grpChg>
      </pc:sldChg>
      <pc:sldChg chg="addSp delSp modSp add del mod ord">
        <pc:chgData name="Trần Thị Mỹ Nhung" userId="9e0fa5eb-6c9b-4af6-a109-40175387ab73" providerId="ADAL" clId="{D6065DE2-B4F7-4164-B2FF-F12ACCFFF194}" dt="2023-05-30T12:01:07.194" v="14332" actId="47"/>
        <pc:sldMkLst>
          <pc:docMk/>
          <pc:sldMk cId="0" sldId="281"/>
        </pc:sldMkLst>
        <pc:spChg chg="add mod">
          <ac:chgData name="Trần Thị Mỹ Nhung" userId="9e0fa5eb-6c9b-4af6-a109-40175387ab73" providerId="ADAL" clId="{D6065DE2-B4F7-4164-B2FF-F12ACCFFF194}" dt="2023-05-27T18:03:34.928" v="12146"/>
          <ac:spMkLst>
            <pc:docMk/>
            <pc:sldMk cId="0" sldId="281"/>
            <ac:spMk id="2" creationId="{C4563532-A9E1-BC31-76F7-F22200195AF8}"/>
          </ac:spMkLst>
        </pc:spChg>
        <pc:spChg chg="add mod">
          <ac:chgData name="Trần Thị Mỹ Nhung" userId="9e0fa5eb-6c9b-4af6-a109-40175387ab73" providerId="ADAL" clId="{D6065DE2-B4F7-4164-B2FF-F12ACCFFF194}" dt="2023-05-27T18:03:34.928" v="12146"/>
          <ac:spMkLst>
            <pc:docMk/>
            <pc:sldMk cId="0" sldId="281"/>
            <ac:spMk id="3" creationId="{B6AF5319-C6BD-5F7D-59F0-809C3C29E415}"/>
          </ac:spMkLst>
        </pc:spChg>
        <pc:spChg chg="add mod">
          <ac:chgData name="Trần Thị Mỹ Nhung" userId="9e0fa5eb-6c9b-4af6-a109-40175387ab73" providerId="ADAL" clId="{D6065DE2-B4F7-4164-B2FF-F12ACCFFF194}" dt="2023-05-27T18:03:34.928" v="12146"/>
          <ac:spMkLst>
            <pc:docMk/>
            <pc:sldMk cId="0" sldId="281"/>
            <ac:spMk id="4" creationId="{C4EDEFD7-594E-AE23-2B85-81B97390F90A}"/>
          </ac:spMkLst>
        </pc:spChg>
        <pc:spChg chg="mod">
          <ac:chgData name="Trần Thị Mỹ Nhung" userId="9e0fa5eb-6c9b-4af6-a109-40175387ab73" providerId="ADAL" clId="{D6065DE2-B4F7-4164-B2FF-F12ACCFFF194}" dt="2023-05-27T18:03:22.943" v="12142" actId="20577"/>
          <ac:spMkLst>
            <pc:docMk/>
            <pc:sldMk cId="0" sldId="281"/>
            <ac:spMk id="830" creationId="{00000000-0000-0000-0000-000000000000}"/>
          </ac:spMkLst>
        </pc:spChg>
        <pc:spChg chg="del">
          <ac:chgData name="Trần Thị Mỹ Nhung" userId="9e0fa5eb-6c9b-4af6-a109-40175387ab73" providerId="ADAL" clId="{D6065DE2-B4F7-4164-B2FF-F12ACCFFF194}" dt="2023-05-27T18:03:34.668" v="12145" actId="478"/>
          <ac:spMkLst>
            <pc:docMk/>
            <pc:sldMk cId="0" sldId="281"/>
            <ac:spMk id="832" creationId="{00000000-0000-0000-0000-000000000000}"/>
          </ac:spMkLst>
        </pc:spChg>
        <pc:spChg chg="del">
          <ac:chgData name="Trần Thị Mỹ Nhung" userId="9e0fa5eb-6c9b-4af6-a109-40175387ab73" providerId="ADAL" clId="{D6065DE2-B4F7-4164-B2FF-F12ACCFFF194}" dt="2023-05-27T18:03:34.668" v="12145" actId="478"/>
          <ac:spMkLst>
            <pc:docMk/>
            <pc:sldMk cId="0" sldId="281"/>
            <ac:spMk id="833" creationId="{00000000-0000-0000-0000-000000000000}"/>
          </ac:spMkLst>
        </pc:spChg>
        <pc:spChg chg="del">
          <ac:chgData name="Trần Thị Mỹ Nhung" userId="9e0fa5eb-6c9b-4af6-a109-40175387ab73" providerId="ADAL" clId="{D6065DE2-B4F7-4164-B2FF-F12ACCFFF194}" dt="2023-05-27T18:03:34.668" v="12145" actId="478"/>
          <ac:spMkLst>
            <pc:docMk/>
            <pc:sldMk cId="0" sldId="281"/>
            <ac:spMk id="834" creationId="{00000000-0000-0000-0000-000000000000}"/>
          </ac:spMkLst>
        </pc:spChg>
      </pc:sldChg>
      <pc:sldChg chg="del">
        <pc:chgData name="Trần Thị Mỹ Nhung" userId="9e0fa5eb-6c9b-4af6-a109-40175387ab73" providerId="ADAL" clId="{D6065DE2-B4F7-4164-B2FF-F12ACCFFF194}" dt="2023-05-30T12:01:01.377" v="14323" actId="47"/>
        <pc:sldMkLst>
          <pc:docMk/>
          <pc:sldMk cId="0" sldId="282"/>
        </pc:sldMkLst>
      </pc:sldChg>
      <pc:sldChg chg="modSp add del mod setBg modNotes">
        <pc:chgData name="Trần Thị Mỹ Nhung" userId="9e0fa5eb-6c9b-4af6-a109-40175387ab73" providerId="ADAL" clId="{D6065DE2-B4F7-4164-B2FF-F12ACCFFF194}" dt="2023-05-27T06:55:24.605" v="1559" actId="255"/>
        <pc:sldMkLst>
          <pc:docMk/>
          <pc:sldMk cId="2993985140" sldId="301"/>
        </pc:sldMkLst>
        <pc:spChg chg="mod">
          <ac:chgData name="Trần Thị Mỹ Nhung" userId="9e0fa5eb-6c9b-4af6-a109-40175387ab73" providerId="ADAL" clId="{D6065DE2-B4F7-4164-B2FF-F12ACCFFF194}" dt="2023-05-27T06:55:24.605" v="1559" actId="255"/>
          <ac:spMkLst>
            <pc:docMk/>
            <pc:sldMk cId="2993985140" sldId="301"/>
            <ac:spMk id="275" creationId="{00000000-0000-0000-0000-000000000000}"/>
          </ac:spMkLst>
        </pc:spChg>
      </pc:sldChg>
      <pc:sldChg chg="addSp delSp modSp add mod ord setBg modNotes modNotesTx">
        <pc:chgData name="Trần Thị Mỹ Nhung" userId="9e0fa5eb-6c9b-4af6-a109-40175387ab73" providerId="ADAL" clId="{D6065DE2-B4F7-4164-B2FF-F12ACCFFF194}" dt="2023-05-27T08:11:05.217" v="3801" actId="20577"/>
        <pc:sldMkLst>
          <pc:docMk/>
          <pc:sldMk cId="0" sldId="302"/>
        </pc:sldMkLst>
        <pc:spChg chg="add mod">
          <ac:chgData name="Trần Thị Mỹ Nhung" userId="9e0fa5eb-6c9b-4af6-a109-40175387ab73" providerId="ADAL" clId="{D6065DE2-B4F7-4164-B2FF-F12ACCFFF194}" dt="2023-05-27T07:33:20.855" v="2055" actId="113"/>
          <ac:spMkLst>
            <pc:docMk/>
            <pc:sldMk cId="0" sldId="302"/>
            <ac:spMk id="2" creationId="{A291E40A-09D9-B7A7-8AD7-372BC9A92D48}"/>
          </ac:spMkLst>
        </pc:spChg>
        <pc:spChg chg="add mod">
          <ac:chgData name="Trần Thị Mỹ Nhung" userId="9e0fa5eb-6c9b-4af6-a109-40175387ab73" providerId="ADAL" clId="{D6065DE2-B4F7-4164-B2FF-F12ACCFFF194}" dt="2023-05-27T07:50:26.364" v="2831" actId="113"/>
          <ac:spMkLst>
            <pc:docMk/>
            <pc:sldMk cId="0" sldId="302"/>
            <ac:spMk id="3" creationId="{1735A097-8201-2FAD-E30E-9AFD5240BE3F}"/>
          </ac:spMkLst>
        </pc:spChg>
        <pc:spChg chg="add mod">
          <ac:chgData name="Trần Thị Mỹ Nhung" userId="9e0fa5eb-6c9b-4af6-a109-40175387ab73" providerId="ADAL" clId="{D6065DE2-B4F7-4164-B2FF-F12ACCFFF194}" dt="2023-05-27T07:33:20.855" v="2055" actId="113"/>
          <ac:spMkLst>
            <pc:docMk/>
            <pc:sldMk cId="0" sldId="302"/>
            <ac:spMk id="4" creationId="{4096E288-D0E7-7281-995C-BBD86E9E884D}"/>
          </ac:spMkLst>
        </pc:spChg>
        <pc:spChg chg="add del mod">
          <ac:chgData name="Trần Thị Mỹ Nhung" userId="9e0fa5eb-6c9b-4af6-a109-40175387ab73" providerId="ADAL" clId="{D6065DE2-B4F7-4164-B2FF-F12ACCFFF194}" dt="2023-05-27T07:38:30.865" v="2369" actId="478"/>
          <ac:spMkLst>
            <pc:docMk/>
            <pc:sldMk cId="0" sldId="302"/>
            <ac:spMk id="6" creationId="{66F05392-A3CC-38FB-A9DB-917FAB87CD2C}"/>
          </ac:spMkLst>
        </pc:spChg>
        <pc:spChg chg="add mod ord">
          <ac:chgData name="Trần Thị Mỹ Nhung" userId="9e0fa5eb-6c9b-4af6-a109-40175387ab73" providerId="ADAL" clId="{D6065DE2-B4F7-4164-B2FF-F12ACCFFF194}" dt="2023-05-27T07:47:14.267" v="2674" actId="1035"/>
          <ac:spMkLst>
            <pc:docMk/>
            <pc:sldMk cId="0" sldId="302"/>
            <ac:spMk id="7" creationId="{80EA980D-31EF-FAC8-003E-AFCD992D0786}"/>
          </ac:spMkLst>
        </pc:spChg>
        <pc:spChg chg="mod">
          <ac:chgData name="Trần Thị Mỹ Nhung" userId="9e0fa5eb-6c9b-4af6-a109-40175387ab73" providerId="ADAL" clId="{D6065DE2-B4F7-4164-B2FF-F12ACCFFF194}" dt="2023-05-27T07:48:16.027" v="2698" actId="1076"/>
          <ac:spMkLst>
            <pc:docMk/>
            <pc:sldMk cId="0" sldId="302"/>
            <ac:spMk id="186" creationId="{00000000-0000-0000-0000-000000000000}"/>
          </ac:spMkLst>
        </pc:spChg>
        <pc:spChg chg="mod">
          <ac:chgData name="Trần Thị Mỹ Nhung" userId="9e0fa5eb-6c9b-4af6-a109-40175387ab73" providerId="ADAL" clId="{D6065DE2-B4F7-4164-B2FF-F12ACCFFF194}" dt="2023-05-27T07:49:50.022" v="2760" actId="403"/>
          <ac:spMkLst>
            <pc:docMk/>
            <pc:sldMk cId="0" sldId="302"/>
            <ac:spMk id="187" creationId="{00000000-0000-0000-0000-000000000000}"/>
          </ac:spMkLst>
        </pc:spChg>
        <pc:spChg chg="del mod">
          <ac:chgData name="Trần Thị Mỹ Nhung" userId="9e0fa5eb-6c9b-4af6-a109-40175387ab73" providerId="ADAL" clId="{D6065DE2-B4F7-4164-B2FF-F12ACCFFF194}" dt="2023-05-27T07:38:28.689" v="2368" actId="478"/>
          <ac:spMkLst>
            <pc:docMk/>
            <pc:sldMk cId="0" sldId="302"/>
            <ac:spMk id="189" creationId="{00000000-0000-0000-0000-000000000000}"/>
          </ac:spMkLst>
        </pc:spChg>
        <pc:picChg chg="mod">
          <ac:chgData name="Trần Thị Mỹ Nhung" userId="9e0fa5eb-6c9b-4af6-a109-40175387ab73" providerId="ADAL" clId="{D6065DE2-B4F7-4164-B2FF-F12ACCFFF194}" dt="2023-05-27T07:47:14.267" v="2674" actId="1035"/>
          <ac:picMkLst>
            <pc:docMk/>
            <pc:sldMk cId="0" sldId="302"/>
            <ac:picMk id="188" creationId="{00000000-0000-0000-0000-000000000000}"/>
          </ac:picMkLst>
        </pc:picChg>
      </pc:sldChg>
      <pc:sldChg chg="addSp delSp modSp add del mod">
        <pc:chgData name="Trần Thị Mỹ Nhung" userId="9e0fa5eb-6c9b-4af6-a109-40175387ab73" providerId="ADAL" clId="{D6065DE2-B4F7-4164-B2FF-F12ACCFFF194}" dt="2023-05-27T05:08:51.465" v="1225" actId="47"/>
        <pc:sldMkLst>
          <pc:docMk/>
          <pc:sldMk cId="1093858924" sldId="302"/>
        </pc:sldMkLst>
        <pc:spChg chg="add del mod">
          <ac:chgData name="Trần Thị Mỹ Nhung" userId="9e0fa5eb-6c9b-4af6-a109-40175387ab73" providerId="ADAL" clId="{D6065DE2-B4F7-4164-B2FF-F12ACCFFF194}" dt="2023-05-27T02:39:10.304" v="188" actId="478"/>
          <ac:spMkLst>
            <pc:docMk/>
            <pc:sldMk cId="1093858924" sldId="302"/>
            <ac:spMk id="3" creationId="{88B9C8F0-E5A7-754D-7E89-F9A2E6EBDED0}"/>
          </ac:spMkLst>
        </pc:spChg>
        <pc:spChg chg="add del mod">
          <ac:chgData name="Trần Thị Mỹ Nhung" userId="9e0fa5eb-6c9b-4af6-a109-40175387ab73" providerId="ADAL" clId="{D6065DE2-B4F7-4164-B2FF-F12ACCFFF194}" dt="2023-05-27T02:39:10.304" v="188" actId="478"/>
          <ac:spMkLst>
            <pc:docMk/>
            <pc:sldMk cId="1093858924" sldId="302"/>
            <ac:spMk id="5" creationId="{5A4238C4-03FA-85BC-B498-99966F5B6B3D}"/>
          </ac:spMkLst>
        </pc:spChg>
        <pc:spChg chg="add del mod">
          <ac:chgData name="Trần Thị Mỹ Nhung" userId="9e0fa5eb-6c9b-4af6-a109-40175387ab73" providerId="ADAL" clId="{D6065DE2-B4F7-4164-B2FF-F12ACCFFF194}" dt="2023-05-27T02:39:10.304" v="188" actId="478"/>
          <ac:spMkLst>
            <pc:docMk/>
            <pc:sldMk cId="1093858924" sldId="302"/>
            <ac:spMk id="7" creationId="{A4C56C22-8500-70CF-54F2-4F960E8E35EA}"/>
          </ac:spMkLst>
        </pc:spChg>
        <pc:spChg chg="add del mod">
          <ac:chgData name="Trần Thị Mỹ Nhung" userId="9e0fa5eb-6c9b-4af6-a109-40175387ab73" providerId="ADAL" clId="{D6065DE2-B4F7-4164-B2FF-F12ACCFFF194}" dt="2023-05-27T02:39:10.304" v="188" actId="478"/>
          <ac:spMkLst>
            <pc:docMk/>
            <pc:sldMk cId="1093858924" sldId="302"/>
            <ac:spMk id="9" creationId="{6C6AF35E-0522-AEE6-36F9-9AEEB1511C6F}"/>
          </ac:spMkLst>
        </pc:spChg>
        <pc:spChg chg="add del mod">
          <ac:chgData name="Trần Thị Mỹ Nhung" userId="9e0fa5eb-6c9b-4af6-a109-40175387ab73" providerId="ADAL" clId="{D6065DE2-B4F7-4164-B2FF-F12ACCFFF194}" dt="2023-05-27T02:39:10.304" v="188" actId="478"/>
          <ac:spMkLst>
            <pc:docMk/>
            <pc:sldMk cId="1093858924" sldId="302"/>
            <ac:spMk id="11" creationId="{79945671-93EB-A48E-AD35-70984C0CF01F}"/>
          </ac:spMkLst>
        </pc:spChg>
        <pc:spChg chg="add del mod">
          <ac:chgData name="Trần Thị Mỹ Nhung" userId="9e0fa5eb-6c9b-4af6-a109-40175387ab73" providerId="ADAL" clId="{D6065DE2-B4F7-4164-B2FF-F12ACCFFF194}" dt="2023-05-27T02:39:10.304" v="188" actId="478"/>
          <ac:spMkLst>
            <pc:docMk/>
            <pc:sldMk cId="1093858924" sldId="302"/>
            <ac:spMk id="13" creationId="{34577E14-5090-FB73-809E-67BC2E5A8A01}"/>
          </ac:spMkLst>
        </pc:spChg>
        <pc:spChg chg="add del mod">
          <ac:chgData name="Trần Thị Mỹ Nhung" userId="9e0fa5eb-6c9b-4af6-a109-40175387ab73" providerId="ADAL" clId="{D6065DE2-B4F7-4164-B2FF-F12ACCFFF194}" dt="2023-05-27T02:39:10.304" v="188" actId="478"/>
          <ac:spMkLst>
            <pc:docMk/>
            <pc:sldMk cId="1093858924" sldId="302"/>
            <ac:spMk id="15" creationId="{CDBC9475-81CC-BA50-BAC3-AA08C7B5CDBB}"/>
          </ac:spMkLst>
        </pc:spChg>
        <pc:spChg chg="add del mod">
          <ac:chgData name="Trần Thị Mỹ Nhung" userId="9e0fa5eb-6c9b-4af6-a109-40175387ab73" providerId="ADAL" clId="{D6065DE2-B4F7-4164-B2FF-F12ACCFFF194}" dt="2023-05-27T02:39:10.304" v="188" actId="478"/>
          <ac:spMkLst>
            <pc:docMk/>
            <pc:sldMk cId="1093858924" sldId="302"/>
            <ac:spMk id="17" creationId="{BDEEFF18-EAB9-8CA5-52B4-5203F1644E25}"/>
          </ac:spMkLst>
        </pc:spChg>
        <pc:spChg chg="add del mod">
          <ac:chgData name="Trần Thị Mỹ Nhung" userId="9e0fa5eb-6c9b-4af6-a109-40175387ab73" providerId="ADAL" clId="{D6065DE2-B4F7-4164-B2FF-F12ACCFFF194}" dt="2023-05-27T02:39:10.304" v="188" actId="478"/>
          <ac:spMkLst>
            <pc:docMk/>
            <pc:sldMk cId="1093858924" sldId="302"/>
            <ac:spMk id="19" creationId="{2D5B94DD-1423-BF18-60E1-6877B57AE045}"/>
          </ac:spMkLst>
        </pc:spChg>
        <pc:spChg chg="add del mod">
          <ac:chgData name="Trần Thị Mỹ Nhung" userId="9e0fa5eb-6c9b-4af6-a109-40175387ab73" providerId="ADAL" clId="{D6065DE2-B4F7-4164-B2FF-F12ACCFFF194}" dt="2023-05-27T02:39:10.304" v="188" actId="478"/>
          <ac:spMkLst>
            <pc:docMk/>
            <pc:sldMk cId="1093858924" sldId="302"/>
            <ac:spMk id="21" creationId="{4698A626-07B8-3DAF-22CB-7E805A4D9390}"/>
          </ac:spMkLst>
        </pc:spChg>
        <pc:spChg chg="add del mod">
          <ac:chgData name="Trần Thị Mỹ Nhung" userId="9e0fa5eb-6c9b-4af6-a109-40175387ab73" providerId="ADAL" clId="{D6065DE2-B4F7-4164-B2FF-F12ACCFFF194}" dt="2023-05-27T02:39:10.304" v="188" actId="478"/>
          <ac:spMkLst>
            <pc:docMk/>
            <pc:sldMk cId="1093858924" sldId="302"/>
            <ac:spMk id="23" creationId="{0B239343-A636-0958-925D-B4F09CBE0BBF}"/>
          </ac:spMkLst>
        </pc:spChg>
        <pc:spChg chg="add del mod">
          <ac:chgData name="Trần Thị Mỹ Nhung" userId="9e0fa5eb-6c9b-4af6-a109-40175387ab73" providerId="ADAL" clId="{D6065DE2-B4F7-4164-B2FF-F12ACCFFF194}" dt="2023-05-27T02:39:10.304" v="188" actId="478"/>
          <ac:spMkLst>
            <pc:docMk/>
            <pc:sldMk cId="1093858924" sldId="302"/>
            <ac:spMk id="25" creationId="{AE6A4C81-088C-0302-F5B8-0F81D77D69E7}"/>
          </ac:spMkLst>
        </pc:spChg>
        <pc:spChg chg="add del mod">
          <ac:chgData name="Trần Thị Mỹ Nhung" userId="9e0fa5eb-6c9b-4af6-a109-40175387ab73" providerId="ADAL" clId="{D6065DE2-B4F7-4164-B2FF-F12ACCFFF194}" dt="2023-05-27T02:39:26.694" v="194"/>
          <ac:spMkLst>
            <pc:docMk/>
            <pc:sldMk cId="1093858924" sldId="302"/>
            <ac:spMk id="26" creationId="{AD996DDC-3256-30A3-FA23-2ECA163A17E4}"/>
          </ac:spMkLst>
        </pc:spChg>
        <pc:spChg chg="add del mod">
          <ac:chgData name="Trần Thị Mỹ Nhung" userId="9e0fa5eb-6c9b-4af6-a109-40175387ab73" providerId="ADAL" clId="{D6065DE2-B4F7-4164-B2FF-F12ACCFFF194}" dt="2023-05-27T02:39:26.694" v="194"/>
          <ac:spMkLst>
            <pc:docMk/>
            <pc:sldMk cId="1093858924" sldId="302"/>
            <ac:spMk id="27" creationId="{C475727B-67E5-E733-5E40-A56B806423C3}"/>
          </ac:spMkLst>
        </pc:spChg>
        <pc:spChg chg="add del mod">
          <ac:chgData name="Trần Thị Mỹ Nhung" userId="9e0fa5eb-6c9b-4af6-a109-40175387ab73" providerId="ADAL" clId="{D6065DE2-B4F7-4164-B2FF-F12ACCFFF194}" dt="2023-05-27T02:39:26.694" v="194"/>
          <ac:spMkLst>
            <pc:docMk/>
            <pc:sldMk cId="1093858924" sldId="302"/>
            <ac:spMk id="28" creationId="{BAAB31A9-5387-25B2-3DEC-D3A26BBD9C86}"/>
          </ac:spMkLst>
        </pc:spChg>
        <pc:spChg chg="add del mod">
          <ac:chgData name="Trần Thị Mỹ Nhung" userId="9e0fa5eb-6c9b-4af6-a109-40175387ab73" providerId="ADAL" clId="{D6065DE2-B4F7-4164-B2FF-F12ACCFFF194}" dt="2023-05-27T02:39:26.694" v="194"/>
          <ac:spMkLst>
            <pc:docMk/>
            <pc:sldMk cId="1093858924" sldId="302"/>
            <ac:spMk id="29" creationId="{48D6141D-9F29-FBCF-8A6A-5B932123DE29}"/>
          </ac:spMkLst>
        </pc:spChg>
        <pc:spChg chg="add del mod">
          <ac:chgData name="Trần Thị Mỹ Nhung" userId="9e0fa5eb-6c9b-4af6-a109-40175387ab73" providerId="ADAL" clId="{D6065DE2-B4F7-4164-B2FF-F12ACCFFF194}" dt="2023-05-27T02:39:26.694" v="194"/>
          <ac:spMkLst>
            <pc:docMk/>
            <pc:sldMk cId="1093858924" sldId="302"/>
            <ac:spMk id="30" creationId="{3A87009E-A3E3-4DB4-48D8-49E2FD2D4F01}"/>
          </ac:spMkLst>
        </pc:spChg>
        <pc:spChg chg="add del mod">
          <ac:chgData name="Trần Thị Mỹ Nhung" userId="9e0fa5eb-6c9b-4af6-a109-40175387ab73" providerId="ADAL" clId="{D6065DE2-B4F7-4164-B2FF-F12ACCFFF194}" dt="2023-05-27T02:39:26.694" v="194"/>
          <ac:spMkLst>
            <pc:docMk/>
            <pc:sldMk cId="1093858924" sldId="302"/>
            <ac:spMk id="31" creationId="{EEE4B5CD-61D1-F266-D88D-D620AF72B52D}"/>
          </ac:spMkLst>
        </pc:spChg>
        <pc:spChg chg="add del mod">
          <ac:chgData name="Trần Thị Mỹ Nhung" userId="9e0fa5eb-6c9b-4af6-a109-40175387ab73" providerId="ADAL" clId="{D6065DE2-B4F7-4164-B2FF-F12ACCFFF194}" dt="2023-05-27T02:39:26.694" v="194"/>
          <ac:spMkLst>
            <pc:docMk/>
            <pc:sldMk cId="1093858924" sldId="302"/>
            <ac:spMk id="32" creationId="{36A2BB4E-64AD-253F-6848-44D49C03C612}"/>
          </ac:spMkLst>
        </pc:spChg>
        <pc:spChg chg="add del mod">
          <ac:chgData name="Trần Thị Mỹ Nhung" userId="9e0fa5eb-6c9b-4af6-a109-40175387ab73" providerId="ADAL" clId="{D6065DE2-B4F7-4164-B2FF-F12ACCFFF194}" dt="2023-05-27T02:39:26.694" v="194"/>
          <ac:spMkLst>
            <pc:docMk/>
            <pc:sldMk cId="1093858924" sldId="302"/>
            <ac:spMk id="33" creationId="{1013ADD7-89E5-EF42-CBF5-8DB14679758E}"/>
          </ac:spMkLst>
        </pc:spChg>
        <pc:spChg chg="add del mod">
          <ac:chgData name="Trần Thị Mỹ Nhung" userId="9e0fa5eb-6c9b-4af6-a109-40175387ab73" providerId="ADAL" clId="{D6065DE2-B4F7-4164-B2FF-F12ACCFFF194}" dt="2023-05-27T02:39:26.694" v="194"/>
          <ac:spMkLst>
            <pc:docMk/>
            <pc:sldMk cId="1093858924" sldId="302"/>
            <ac:spMk id="34" creationId="{C85BA219-6243-E039-8B3E-F12A8B2156E1}"/>
          </ac:spMkLst>
        </pc:spChg>
        <pc:spChg chg="add del mod">
          <ac:chgData name="Trần Thị Mỹ Nhung" userId="9e0fa5eb-6c9b-4af6-a109-40175387ab73" providerId="ADAL" clId="{D6065DE2-B4F7-4164-B2FF-F12ACCFFF194}" dt="2023-05-27T02:39:26.694" v="194"/>
          <ac:spMkLst>
            <pc:docMk/>
            <pc:sldMk cId="1093858924" sldId="302"/>
            <ac:spMk id="35" creationId="{BE3432D8-F2CF-DCE7-91CF-12AD5EB8E2FC}"/>
          </ac:spMkLst>
        </pc:spChg>
        <pc:spChg chg="add del mod">
          <ac:chgData name="Trần Thị Mỹ Nhung" userId="9e0fa5eb-6c9b-4af6-a109-40175387ab73" providerId="ADAL" clId="{D6065DE2-B4F7-4164-B2FF-F12ACCFFF194}" dt="2023-05-27T02:39:26.694" v="194"/>
          <ac:spMkLst>
            <pc:docMk/>
            <pc:sldMk cId="1093858924" sldId="302"/>
            <ac:spMk id="36" creationId="{CF4FAE42-AD98-27EB-53C8-B15BA533C0DB}"/>
          </ac:spMkLst>
        </pc:spChg>
        <pc:spChg chg="add del mod">
          <ac:chgData name="Trần Thị Mỹ Nhung" userId="9e0fa5eb-6c9b-4af6-a109-40175387ab73" providerId="ADAL" clId="{D6065DE2-B4F7-4164-B2FF-F12ACCFFF194}" dt="2023-05-27T02:39:26.694" v="194"/>
          <ac:spMkLst>
            <pc:docMk/>
            <pc:sldMk cId="1093858924" sldId="302"/>
            <ac:spMk id="37" creationId="{F290EA2C-FF8F-ED3C-E8FC-E80FF4C96CF4}"/>
          </ac:spMkLst>
        </pc:spChg>
        <pc:spChg chg="add mod">
          <ac:chgData name="Trần Thị Mỹ Nhung" userId="9e0fa5eb-6c9b-4af6-a109-40175387ab73" providerId="ADAL" clId="{D6065DE2-B4F7-4164-B2FF-F12ACCFFF194}" dt="2023-05-27T02:39:26.706" v="195"/>
          <ac:spMkLst>
            <pc:docMk/>
            <pc:sldMk cId="1093858924" sldId="302"/>
            <ac:spMk id="44" creationId="{AAD9CBA5-B448-E1FE-D81E-3B43203EB251}"/>
          </ac:spMkLst>
        </pc:spChg>
        <pc:spChg chg="add mod">
          <ac:chgData name="Trần Thị Mỹ Nhung" userId="9e0fa5eb-6c9b-4af6-a109-40175387ab73" providerId="ADAL" clId="{D6065DE2-B4F7-4164-B2FF-F12ACCFFF194}" dt="2023-05-27T02:39:26.706" v="195"/>
          <ac:spMkLst>
            <pc:docMk/>
            <pc:sldMk cId="1093858924" sldId="302"/>
            <ac:spMk id="45" creationId="{4D8600DB-3D15-E9AA-349A-AFE45A6749A4}"/>
          </ac:spMkLst>
        </pc:spChg>
        <pc:spChg chg="add mod">
          <ac:chgData name="Trần Thị Mỹ Nhung" userId="9e0fa5eb-6c9b-4af6-a109-40175387ab73" providerId="ADAL" clId="{D6065DE2-B4F7-4164-B2FF-F12ACCFFF194}" dt="2023-05-27T02:39:26.706" v="195"/>
          <ac:spMkLst>
            <pc:docMk/>
            <pc:sldMk cId="1093858924" sldId="302"/>
            <ac:spMk id="46" creationId="{3BF89396-EC54-9034-078C-CA343E586D2B}"/>
          </ac:spMkLst>
        </pc:spChg>
        <pc:spChg chg="add mod">
          <ac:chgData name="Trần Thị Mỹ Nhung" userId="9e0fa5eb-6c9b-4af6-a109-40175387ab73" providerId="ADAL" clId="{D6065DE2-B4F7-4164-B2FF-F12ACCFFF194}" dt="2023-05-27T02:39:26.706" v="195"/>
          <ac:spMkLst>
            <pc:docMk/>
            <pc:sldMk cId="1093858924" sldId="302"/>
            <ac:spMk id="47" creationId="{016CA859-FEB5-B322-5CF0-AC9C2A80B968}"/>
          </ac:spMkLst>
        </pc:spChg>
        <pc:spChg chg="add mod">
          <ac:chgData name="Trần Thị Mỹ Nhung" userId="9e0fa5eb-6c9b-4af6-a109-40175387ab73" providerId="ADAL" clId="{D6065DE2-B4F7-4164-B2FF-F12ACCFFF194}" dt="2023-05-27T02:39:26.706" v="195"/>
          <ac:spMkLst>
            <pc:docMk/>
            <pc:sldMk cId="1093858924" sldId="302"/>
            <ac:spMk id="48" creationId="{899A683C-79D5-80D4-6BEB-799F35FBC4F4}"/>
          </ac:spMkLst>
        </pc:spChg>
        <pc:spChg chg="add mod">
          <ac:chgData name="Trần Thị Mỹ Nhung" userId="9e0fa5eb-6c9b-4af6-a109-40175387ab73" providerId="ADAL" clId="{D6065DE2-B4F7-4164-B2FF-F12ACCFFF194}" dt="2023-05-27T02:39:26.706" v="195"/>
          <ac:spMkLst>
            <pc:docMk/>
            <pc:sldMk cId="1093858924" sldId="302"/>
            <ac:spMk id="49" creationId="{2917720E-CC93-9639-D123-1AEFD585C06B}"/>
          </ac:spMkLst>
        </pc:spChg>
        <pc:spChg chg="add mod">
          <ac:chgData name="Trần Thị Mỹ Nhung" userId="9e0fa5eb-6c9b-4af6-a109-40175387ab73" providerId="ADAL" clId="{D6065DE2-B4F7-4164-B2FF-F12ACCFFF194}" dt="2023-05-27T02:39:26.706" v="195"/>
          <ac:spMkLst>
            <pc:docMk/>
            <pc:sldMk cId="1093858924" sldId="302"/>
            <ac:spMk id="50" creationId="{A5570894-F7EB-ECD9-6F86-7BDB6F3E1B6D}"/>
          </ac:spMkLst>
        </pc:spChg>
        <pc:spChg chg="add mod">
          <ac:chgData name="Trần Thị Mỹ Nhung" userId="9e0fa5eb-6c9b-4af6-a109-40175387ab73" providerId="ADAL" clId="{D6065DE2-B4F7-4164-B2FF-F12ACCFFF194}" dt="2023-05-27T02:39:26.706" v="195"/>
          <ac:spMkLst>
            <pc:docMk/>
            <pc:sldMk cId="1093858924" sldId="302"/>
            <ac:spMk id="51" creationId="{44EA73CE-24E1-9330-9C02-6889D139ED67}"/>
          </ac:spMkLst>
        </pc:spChg>
        <pc:spChg chg="add mod">
          <ac:chgData name="Trần Thị Mỹ Nhung" userId="9e0fa5eb-6c9b-4af6-a109-40175387ab73" providerId="ADAL" clId="{D6065DE2-B4F7-4164-B2FF-F12ACCFFF194}" dt="2023-05-27T02:39:26.706" v="195"/>
          <ac:spMkLst>
            <pc:docMk/>
            <pc:sldMk cId="1093858924" sldId="302"/>
            <ac:spMk id="52" creationId="{CC0C58B3-07AD-9D80-2637-45BFB6009474}"/>
          </ac:spMkLst>
        </pc:spChg>
        <pc:spChg chg="add mod">
          <ac:chgData name="Trần Thị Mỹ Nhung" userId="9e0fa5eb-6c9b-4af6-a109-40175387ab73" providerId="ADAL" clId="{D6065DE2-B4F7-4164-B2FF-F12ACCFFF194}" dt="2023-05-27T02:39:54.059" v="198"/>
          <ac:spMkLst>
            <pc:docMk/>
            <pc:sldMk cId="1093858924" sldId="302"/>
            <ac:spMk id="53" creationId="{40068298-436E-1CCC-C193-AB9C8BE08062}"/>
          </ac:spMkLst>
        </pc:spChg>
        <pc:spChg chg="add mod">
          <ac:chgData name="Trần Thị Mỹ Nhung" userId="9e0fa5eb-6c9b-4af6-a109-40175387ab73" providerId="ADAL" clId="{D6065DE2-B4F7-4164-B2FF-F12ACCFFF194}" dt="2023-05-27T02:39:55.896" v="200"/>
          <ac:spMkLst>
            <pc:docMk/>
            <pc:sldMk cId="1093858924" sldId="302"/>
            <ac:spMk id="54" creationId="{90BE810C-76F4-DED3-DB23-73C06E50771E}"/>
          </ac:spMkLst>
        </pc:spChg>
        <pc:spChg chg="add mod">
          <ac:chgData name="Trần Thị Mỹ Nhung" userId="9e0fa5eb-6c9b-4af6-a109-40175387ab73" providerId="ADAL" clId="{D6065DE2-B4F7-4164-B2FF-F12ACCFFF194}" dt="2023-05-27T02:39:58.469" v="202"/>
          <ac:spMkLst>
            <pc:docMk/>
            <pc:sldMk cId="1093858924" sldId="302"/>
            <ac:spMk id="55" creationId="{E2D2A9BC-C71F-386F-FE06-375AF0AAA3A9}"/>
          </ac:spMkLst>
        </pc:spChg>
        <pc:spChg chg="del">
          <ac:chgData name="Trần Thị Mỹ Nhung" userId="9e0fa5eb-6c9b-4af6-a109-40175387ab73" providerId="ADAL" clId="{D6065DE2-B4F7-4164-B2FF-F12ACCFFF194}" dt="2023-05-27T02:39:03.499" v="185" actId="478"/>
          <ac:spMkLst>
            <pc:docMk/>
            <pc:sldMk cId="1093858924" sldId="302"/>
            <ac:spMk id="236"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37"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38"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39"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40"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41"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42"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43"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44"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45"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46"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47"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48"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49"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50" creationId="{00000000-0000-0000-0000-000000000000}"/>
          </ac:spMkLst>
        </pc:spChg>
        <pc:spChg chg="del">
          <ac:chgData name="Trần Thị Mỹ Nhung" userId="9e0fa5eb-6c9b-4af6-a109-40175387ab73" providerId="ADAL" clId="{D6065DE2-B4F7-4164-B2FF-F12ACCFFF194}" dt="2023-05-27T02:39:03.499" v="185" actId="478"/>
          <ac:spMkLst>
            <pc:docMk/>
            <pc:sldMk cId="1093858924" sldId="302"/>
            <ac:spMk id="251" creationId="{00000000-0000-0000-0000-000000000000}"/>
          </ac:spMkLst>
        </pc:spChg>
        <pc:spChg chg="mod">
          <ac:chgData name="Trần Thị Mỹ Nhung" userId="9e0fa5eb-6c9b-4af6-a109-40175387ab73" providerId="ADAL" clId="{D6065DE2-B4F7-4164-B2FF-F12ACCFFF194}" dt="2023-05-27T02:39:07.409" v="187" actId="1076"/>
          <ac:spMkLst>
            <pc:docMk/>
            <pc:sldMk cId="1093858924" sldId="302"/>
            <ac:spMk id="252" creationId="{00000000-0000-0000-0000-000000000000}"/>
          </ac:spMkLst>
        </pc:spChg>
        <pc:cxnChg chg="add del mod">
          <ac:chgData name="Trần Thị Mỹ Nhung" userId="9e0fa5eb-6c9b-4af6-a109-40175387ab73" providerId="ADAL" clId="{D6065DE2-B4F7-4164-B2FF-F12ACCFFF194}" dt="2023-05-27T02:39:26.694" v="194"/>
          <ac:cxnSpMkLst>
            <pc:docMk/>
            <pc:sldMk cId="1093858924" sldId="302"/>
            <ac:cxnSpMk id="38" creationId="{B584F986-4B27-D6A3-CF68-97ABDBDA32CE}"/>
          </ac:cxnSpMkLst>
        </pc:cxnChg>
        <pc:cxnChg chg="add del mod">
          <ac:chgData name="Trần Thị Mỹ Nhung" userId="9e0fa5eb-6c9b-4af6-a109-40175387ab73" providerId="ADAL" clId="{D6065DE2-B4F7-4164-B2FF-F12ACCFFF194}" dt="2023-05-27T02:39:26.694" v="194"/>
          <ac:cxnSpMkLst>
            <pc:docMk/>
            <pc:sldMk cId="1093858924" sldId="302"/>
            <ac:cxnSpMk id="39" creationId="{A9459C58-1E2E-B43B-2205-E39EAE872E68}"/>
          </ac:cxnSpMkLst>
        </pc:cxnChg>
        <pc:cxnChg chg="add del mod">
          <ac:chgData name="Trần Thị Mỹ Nhung" userId="9e0fa5eb-6c9b-4af6-a109-40175387ab73" providerId="ADAL" clId="{D6065DE2-B4F7-4164-B2FF-F12ACCFFF194}" dt="2023-05-27T02:39:26.694" v="194"/>
          <ac:cxnSpMkLst>
            <pc:docMk/>
            <pc:sldMk cId="1093858924" sldId="302"/>
            <ac:cxnSpMk id="40" creationId="{71DD1BEF-B71C-178B-D1A5-760522D72F87}"/>
          </ac:cxnSpMkLst>
        </pc:cxnChg>
        <pc:cxnChg chg="add del mod">
          <ac:chgData name="Trần Thị Mỹ Nhung" userId="9e0fa5eb-6c9b-4af6-a109-40175387ab73" providerId="ADAL" clId="{D6065DE2-B4F7-4164-B2FF-F12ACCFFF194}" dt="2023-05-27T02:39:26.694" v="194"/>
          <ac:cxnSpMkLst>
            <pc:docMk/>
            <pc:sldMk cId="1093858924" sldId="302"/>
            <ac:cxnSpMk id="41" creationId="{7692DB69-E232-EDE1-3541-2E791CD5E0E4}"/>
          </ac:cxnSpMkLst>
        </pc:cxnChg>
        <pc:cxnChg chg="add del mod">
          <ac:chgData name="Trần Thị Mỹ Nhung" userId="9e0fa5eb-6c9b-4af6-a109-40175387ab73" providerId="ADAL" clId="{D6065DE2-B4F7-4164-B2FF-F12ACCFFF194}" dt="2023-05-27T02:39:26.694" v="194"/>
          <ac:cxnSpMkLst>
            <pc:docMk/>
            <pc:sldMk cId="1093858924" sldId="302"/>
            <ac:cxnSpMk id="42" creationId="{08FB279E-CEF0-7963-E075-6AD44E408AA7}"/>
          </ac:cxnSpMkLst>
        </pc:cxnChg>
        <pc:cxnChg chg="add del mod">
          <ac:chgData name="Trần Thị Mỹ Nhung" userId="9e0fa5eb-6c9b-4af6-a109-40175387ab73" providerId="ADAL" clId="{D6065DE2-B4F7-4164-B2FF-F12ACCFFF194}" dt="2023-05-27T02:39:26.694" v="194"/>
          <ac:cxnSpMkLst>
            <pc:docMk/>
            <pc:sldMk cId="1093858924" sldId="302"/>
            <ac:cxnSpMk id="43" creationId="{A788C290-3055-8B76-8531-6B92395F6050}"/>
          </ac:cxnSpMkLst>
        </pc:cxnChg>
        <pc:cxnChg chg="add mod">
          <ac:chgData name="Trần Thị Mỹ Nhung" userId="9e0fa5eb-6c9b-4af6-a109-40175387ab73" providerId="ADAL" clId="{D6065DE2-B4F7-4164-B2FF-F12ACCFFF194}" dt="2023-05-27T02:39:26.706" v="195"/>
          <ac:cxnSpMkLst>
            <pc:docMk/>
            <pc:sldMk cId="1093858924" sldId="302"/>
            <ac:cxnSpMk id="56" creationId="{C642C32C-A901-D258-6A5C-73B21A10C418}"/>
          </ac:cxnSpMkLst>
        </pc:cxnChg>
        <pc:cxnChg chg="add mod">
          <ac:chgData name="Trần Thị Mỹ Nhung" userId="9e0fa5eb-6c9b-4af6-a109-40175387ab73" providerId="ADAL" clId="{D6065DE2-B4F7-4164-B2FF-F12ACCFFF194}" dt="2023-05-27T02:39:26.706" v="195"/>
          <ac:cxnSpMkLst>
            <pc:docMk/>
            <pc:sldMk cId="1093858924" sldId="302"/>
            <ac:cxnSpMk id="57" creationId="{0B927ECB-73B6-A76C-28A3-6AD58BF29706}"/>
          </ac:cxnSpMkLst>
        </pc:cxnChg>
        <pc:cxnChg chg="add mod">
          <ac:chgData name="Trần Thị Mỹ Nhung" userId="9e0fa5eb-6c9b-4af6-a109-40175387ab73" providerId="ADAL" clId="{D6065DE2-B4F7-4164-B2FF-F12ACCFFF194}" dt="2023-05-27T02:39:26.706" v="195"/>
          <ac:cxnSpMkLst>
            <pc:docMk/>
            <pc:sldMk cId="1093858924" sldId="302"/>
            <ac:cxnSpMk id="58" creationId="{E4F019CD-8711-FBD1-6BB6-645FDD941E84}"/>
          </ac:cxnSpMkLst>
        </pc:cxnChg>
        <pc:cxnChg chg="add mod">
          <ac:chgData name="Trần Thị Mỹ Nhung" userId="9e0fa5eb-6c9b-4af6-a109-40175387ab73" providerId="ADAL" clId="{D6065DE2-B4F7-4164-B2FF-F12ACCFFF194}" dt="2023-05-27T02:39:26.706" v="195"/>
          <ac:cxnSpMkLst>
            <pc:docMk/>
            <pc:sldMk cId="1093858924" sldId="302"/>
            <ac:cxnSpMk id="59" creationId="{4562D6AE-9F88-C8EB-4C23-FB8E7AB7A4E7}"/>
          </ac:cxnSpMkLst>
        </pc:cxnChg>
        <pc:cxnChg chg="add mod">
          <ac:chgData name="Trần Thị Mỹ Nhung" userId="9e0fa5eb-6c9b-4af6-a109-40175387ab73" providerId="ADAL" clId="{D6065DE2-B4F7-4164-B2FF-F12ACCFFF194}" dt="2023-05-27T02:39:26.706" v="195"/>
          <ac:cxnSpMkLst>
            <pc:docMk/>
            <pc:sldMk cId="1093858924" sldId="302"/>
            <ac:cxnSpMk id="60" creationId="{F884FF4F-BD1E-929A-D4BC-41B5D5E392C1}"/>
          </ac:cxnSpMkLst>
        </pc:cxnChg>
        <pc:cxnChg chg="add mod">
          <ac:chgData name="Trần Thị Mỹ Nhung" userId="9e0fa5eb-6c9b-4af6-a109-40175387ab73" providerId="ADAL" clId="{D6065DE2-B4F7-4164-B2FF-F12ACCFFF194}" dt="2023-05-27T02:39:26.706" v="195"/>
          <ac:cxnSpMkLst>
            <pc:docMk/>
            <pc:sldMk cId="1093858924" sldId="302"/>
            <ac:cxnSpMk id="61" creationId="{4CE35858-3F72-8316-71FC-D85B0A4CC9A4}"/>
          </ac:cxnSpMkLst>
        </pc:cxnChg>
      </pc:sldChg>
      <pc:sldChg chg="modSp add del mod ord setBg modNotes">
        <pc:chgData name="Trần Thị Mỹ Nhung" userId="9e0fa5eb-6c9b-4af6-a109-40175387ab73" providerId="ADAL" clId="{D6065DE2-B4F7-4164-B2FF-F12ACCFFF194}" dt="2023-05-27T08:12:44.580" v="3863" actId="1035"/>
        <pc:sldMkLst>
          <pc:docMk/>
          <pc:sldMk cId="2835775369" sldId="303"/>
        </pc:sldMkLst>
        <pc:spChg chg="mod">
          <ac:chgData name="Trần Thị Mỹ Nhung" userId="9e0fa5eb-6c9b-4af6-a109-40175387ab73" providerId="ADAL" clId="{D6065DE2-B4F7-4164-B2FF-F12ACCFFF194}" dt="2023-05-27T08:08:17.798" v="3470" actId="1037"/>
          <ac:spMkLst>
            <pc:docMk/>
            <pc:sldMk cId="2835775369" sldId="303"/>
            <ac:spMk id="274" creationId="{00000000-0000-0000-0000-000000000000}"/>
          </ac:spMkLst>
        </pc:spChg>
        <pc:spChg chg="mod">
          <ac:chgData name="Trần Thị Mỹ Nhung" userId="9e0fa5eb-6c9b-4af6-a109-40175387ab73" providerId="ADAL" clId="{D6065DE2-B4F7-4164-B2FF-F12ACCFFF194}" dt="2023-05-27T08:08:40.554" v="3474" actId="14100"/>
          <ac:spMkLst>
            <pc:docMk/>
            <pc:sldMk cId="2835775369" sldId="303"/>
            <ac:spMk id="275" creationId="{00000000-0000-0000-0000-000000000000}"/>
          </ac:spMkLst>
        </pc:spChg>
        <pc:spChg chg="mod">
          <ac:chgData name="Trần Thị Mỹ Nhung" userId="9e0fa5eb-6c9b-4af6-a109-40175387ab73" providerId="ADAL" clId="{D6065DE2-B4F7-4164-B2FF-F12ACCFFF194}" dt="2023-05-27T07:51:02.182" v="2879" actId="14100"/>
          <ac:spMkLst>
            <pc:docMk/>
            <pc:sldMk cId="2835775369" sldId="303"/>
            <ac:spMk id="277" creationId="{00000000-0000-0000-0000-000000000000}"/>
          </ac:spMkLst>
        </pc:spChg>
        <pc:spChg chg="mod">
          <ac:chgData name="Trần Thị Mỹ Nhung" userId="9e0fa5eb-6c9b-4af6-a109-40175387ab73" providerId="ADAL" clId="{D6065DE2-B4F7-4164-B2FF-F12ACCFFF194}" dt="2023-05-27T08:12:44.580" v="3863" actId="1035"/>
          <ac:spMkLst>
            <pc:docMk/>
            <pc:sldMk cId="2835775369" sldId="303"/>
            <ac:spMk id="279" creationId="{00000000-0000-0000-0000-000000000000}"/>
          </ac:spMkLst>
        </pc:spChg>
        <pc:picChg chg="mod">
          <ac:chgData name="Trần Thị Mỹ Nhung" userId="9e0fa5eb-6c9b-4af6-a109-40175387ab73" providerId="ADAL" clId="{D6065DE2-B4F7-4164-B2FF-F12ACCFFF194}" dt="2023-05-27T07:53:28.731" v="2881" actId="14826"/>
          <ac:picMkLst>
            <pc:docMk/>
            <pc:sldMk cId="2835775369" sldId="303"/>
            <ac:picMk id="276" creationId="{00000000-0000-0000-0000-000000000000}"/>
          </ac:picMkLst>
        </pc:picChg>
      </pc:sldChg>
      <pc:sldChg chg="addSp delSp modSp add mod modNotesTx">
        <pc:chgData name="Trần Thị Mỹ Nhung" userId="9e0fa5eb-6c9b-4af6-a109-40175387ab73" providerId="ADAL" clId="{D6065DE2-B4F7-4164-B2FF-F12ACCFFF194}" dt="2023-05-27T10:34:52.074" v="8512" actId="478"/>
        <pc:sldMkLst>
          <pc:docMk/>
          <pc:sldMk cId="210066607" sldId="304"/>
        </pc:sldMkLst>
        <pc:spChg chg="del">
          <ac:chgData name="Trần Thị Mỹ Nhung" userId="9e0fa5eb-6c9b-4af6-a109-40175387ab73" providerId="ADAL" clId="{D6065DE2-B4F7-4164-B2FF-F12ACCFFF194}" dt="2023-05-27T09:34:56.730" v="6936" actId="478"/>
          <ac:spMkLst>
            <pc:docMk/>
            <pc:sldMk cId="210066607" sldId="304"/>
            <ac:spMk id="2" creationId="{A291E40A-09D9-B7A7-8AD7-372BC9A92D48}"/>
          </ac:spMkLst>
        </pc:spChg>
        <pc:spChg chg="del">
          <ac:chgData name="Trần Thị Mỹ Nhung" userId="9e0fa5eb-6c9b-4af6-a109-40175387ab73" providerId="ADAL" clId="{D6065DE2-B4F7-4164-B2FF-F12ACCFFF194}" dt="2023-05-27T09:34:56.730" v="6936" actId="478"/>
          <ac:spMkLst>
            <pc:docMk/>
            <pc:sldMk cId="210066607" sldId="304"/>
            <ac:spMk id="3" creationId="{1735A097-8201-2FAD-E30E-9AFD5240BE3F}"/>
          </ac:spMkLst>
        </pc:spChg>
        <pc:spChg chg="del">
          <ac:chgData name="Trần Thị Mỹ Nhung" userId="9e0fa5eb-6c9b-4af6-a109-40175387ab73" providerId="ADAL" clId="{D6065DE2-B4F7-4164-B2FF-F12ACCFFF194}" dt="2023-05-27T09:34:56.730" v="6936" actId="478"/>
          <ac:spMkLst>
            <pc:docMk/>
            <pc:sldMk cId="210066607" sldId="304"/>
            <ac:spMk id="4" creationId="{4096E288-D0E7-7281-995C-BBD86E9E884D}"/>
          </ac:spMkLst>
        </pc:spChg>
        <pc:spChg chg="add del mod">
          <ac:chgData name="Trần Thị Mỹ Nhung" userId="9e0fa5eb-6c9b-4af6-a109-40175387ab73" providerId="ADAL" clId="{D6065DE2-B4F7-4164-B2FF-F12ACCFFF194}" dt="2023-05-27T10:34:52.074" v="8512" actId="478"/>
          <ac:spMkLst>
            <pc:docMk/>
            <pc:sldMk cId="210066607" sldId="304"/>
            <ac:spMk id="5" creationId="{82033F2A-2486-F551-6F18-872C90EFB392}"/>
          </ac:spMkLst>
        </pc:spChg>
        <pc:spChg chg="add del mod">
          <ac:chgData name="Trần Thị Mỹ Nhung" userId="9e0fa5eb-6c9b-4af6-a109-40175387ab73" providerId="ADAL" clId="{D6065DE2-B4F7-4164-B2FF-F12ACCFFF194}" dt="2023-05-27T10:34:52.074" v="8512" actId="478"/>
          <ac:spMkLst>
            <pc:docMk/>
            <pc:sldMk cId="210066607" sldId="304"/>
            <ac:spMk id="6" creationId="{6910A5FD-A0C4-5F17-B690-278347EC2854}"/>
          </ac:spMkLst>
        </pc:spChg>
        <pc:spChg chg="mod">
          <ac:chgData name="Trần Thị Mỹ Nhung" userId="9e0fa5eb-6c9b-4af6-a109-40175387ab73" providerId="ADAL" clId="{D6065DE2-B4F7-4164-B2FF-F12ACCFFF194}" dt="2023-05-27T09:53:40.337" v="7492" actId="14100"/>
          <ac:spMkLst>
            <pc:docMk/>
            <pc:sldMk cId="210066607" sldId="304"/>
            <ac:spMk id="7" creationId="{80EA980D-31EF-FAC8-003E-AFCD992D0786}"/>
          </ac:spMkLst>
        </pc:spChg>
        <pc:spChg chg="add del mod">
          <ac:chgData name="Trần Thị Mỹ Nhung" userId="9e0fa5eb-6c9b-4af6-a109-40175387ab73" providerId="ADAL" clId="{D6065DE2-B4F7-4164-B2FF-F12ACCFFF194}" dt="2023-05-27T10:34:52.074" v="8512" actId="478"/>
          <ac:spMkLst>
            <pc:docMk/>
            <pc:sldMk cId="210066607" sldId="304"/>
            <ac:spMk id="8" creationId="{C09EB4D1-3593-1BBC-D469-1E230FD129E0}"/>
          </ac:spMkLst>
        </pc:spChg>
        <pc:spChg chg="mod">
          <ac:chgData name="Trần Thị Mỹ Nhung" userId="9e0fa5eb-6c9b-4af6-a109-40175387ab73" providerId="ADAL" clId="{D6065DE2-B4F7-4164-B2FF-F12ACCFFF194}" dt="2023-05-27T09:50:46.768" v="7426" actId="1076"/>
          <ac:spMkLst>
            <pc:docMk/>
            <pc:sldMk cId="210066607" sldId="304"/>
            <ac:spMk id="186" creationId="{00000000-0000-0000-0000-000000000000}"/>
          </ac:spMkLst>
        </pc:spChg>
        <pc:spChg chg="mod">
          <ac:chgData name="Trần Thị Mỹ Nhung" userId="9e0fa5eb-6c9b-4af6-a109-40175387ab73" providerId="ADAL" clId="{D6065DE2-B4F7-4164-B2FF-F12ACCFFF194}" dt="2023-05-27T09:53:45.107" v="7493" actId="14100"/>
          <ac:spMkLst>
            <pc:docMk/>
            <pc:sldMk cId="210066607" sldId="304"/>
            <ac:spMk id="187" creationId="{00000000-0000-0000-0000-000000000000}"/>
          </ac:spMkLst>
        </pc:spChg>
        <pc:picChg chg="mod">
          <ac:chgData name="Trần Thị Mỹ Nhung" userId="9e0fa5eb-6c9b-4af6-a109-40175387ab73" providerId="ADAL" clId="{D6065DE2-B4F7-4164-B2FF-F12ACCFFF194}" dt="2023-05-27T09:48:46.778" v="7410" actId="14100"/>
          <ac:picMkLst>
            <pc:docMk/>
            <pc:sldMk cId="210066607" sldId="304"/>
            <ac:picMk id="188" creationId="{00000000-0000-0000-0000-000000000000}"/>
          </ac:picMkLst>
        </pc:picChg>
      </pc:sldChg>
      <pc:sldChg chg="addSp delSp modSp add mod ord modNotesTx">
        <pc:chgData name="Trần Thị Mỹ Nhung" userId="9e0fa5eb-6c9b-4af6-a109-40175387ab73" providerId="ADAL" clId="{D6065DE2-B4F7-4164-B2FF-F12ACCFFF194}" dt="2023-05-27T10:33:59.042" v="8508" actId="20577"/>
        <pc:sldMkLst>
          <pc:docMk/>
          <pc:sldMk cId="934994531" sldId="305"/>
        </pc:sldMkLst>
        <pc:spChg chg="add mod">
          <ac:chgData name="Trần Thị Mỹ Nhung" userId="9e0fa5eb-6c9b-4af6-a109-40175387ab73" providerId="ADAL" clId="{D6065DE2-B4F7-4164-B2FF-F12ACCFFF194}" dt="2023-05-27T10:08:57.755" v="7657"/>
          <ac:spMkLst>
            <pc:docMk/>
            <pc:sldMk cId="934994531" sldId="305"/>
            <ac:spMk id="2" creationId="{6B9D67F7-3EC3-5548-A086-5715739187C3}"/>
          </ac:spMkLst>
        </pc:spChg>
        <pc:spChg chg="add mod">
          <ac:chgData name="Trần Thị Mỹ Nhung" userId="9e0fa5eb-6c9b-4af6-a109-40175387ab73" providerId="ADAL" clId="{D6065DE2-B4F7-4164-B2FF-F12ACCFFF194}" dt="2023-05-27T10:08:57.755" v="7657"/>
          <ac:spMkLst>
            <pc:docMk/>
            <pc:sldMk cId="934994531" sldId="305"/>
            <ac:spMk id="3" creationId="{4595687C-0EB3-5575-A43D-D9B249A4973D}"/>
          </ac:spMkLst>
        </pc:spChg>
        <pc:spChg chg="add mod">
          <ac:chgData name="Trần Thị Mỹ Nhung" userId="9e0fa5eb-6c9b-4af6-a109-40175387ab73" providerId="ADAL" clId="{D6065DE2-B4F7-4164-B2FF-F12ACCFFF194}" dt="2023-05-27T10:08:57.755" v="7657"/>
          <ac:spMkLst>
            <pc:docMk/>
            <pc:sldMk cId="934994531" sldId="305"/>
            <ac:spMk id="4" creationId="{F3C65640-CE50-C5B6-AE60-90FAC9E2D451}"/>
          </ac:spMkLst>
        </pc:spChg>
        <pc:spChg chg="mod">
          <ac:chgData name="Trần Thị Mỹ Nhung" userId="9e0fa5eb-6c9b-4af6-a109-40175387ab73" providerId="ADAL" clId="{D6065DE2-B4F7-4164-B2FF-F12ACCFFF194}" dt="2023-05-27T10:32:08.139" v="8447" actId="20577"/>
          <ac:spMkLst>
            <pc:docMk/>
            <pc:sldMk cId="934994531" sldId="305"/>
            <ac:spMk id="225" creationId="{00000000-0000-0000-0000-000000000000}"/>
          </ac:spMkLst>
        </pc:spChg>
        <pc:spChg chg="mod">
          <ac:chgData name="Trần Thị Mỹ Nhung" userId="9e0fa5eb-6c9b-4af6-a109-40175387ab73" providerId="ADAL" clId="{D6065DE2-B4F7-4164-B2FF-F12ACCFFF194}" dt="2023-05-27T10:33:59.042" v="8508" actId="20577"/>
          <ac:spMkLst>
            <pc:docMk/>
            <pc:sldMk cId="934994531" sldId="305"/>
            <ac:spMk id="226" creationId="{00000000-0000-0000-0000-000000000000}"/>
          </ac:spMkLst>
        </pc:spChg>
        <pc:spChg chg="mod">
          <ac:chgData name="Trần Thị Mỹ Nhung" userId="9e0fa5eb-6c9b-4af6-a109-40175387ab73" providerId="ADAL" clId="{D6065DE2-B4F7-4164-B2FF-F12ACCFFF194}" dt="2023-05-27T10:26:38.040" v="8050" actId="14100"/>
          <ac:spMkLst>
            <pc:docMk/>
            <pc:sldMk cId="934994531" sldId="305"/>
            <ac:spMk id="227" creationId="{00000000-0000-0000-0000-000000000000}"/>
          </ac:spMkLst>
        </pc:spChg>
        <pc:spChg chg="del">
          <ac:chgData name="Trần Thị Mỹ Nhung" userId="9e0fa5eb-6c9b-4af6-a109-40175387ab73" providerId="ADAL" clId="{D6065DE2-B4F7-4164-B2FF-F12ACCFFF194}" dt="2023-05-27T10:08:56.946" v="7656" actId="478"/>
          <ac:spMkLst>
            <pc:docMk/>
            <pc:sldMk cId="934994531" sldId="305"/>
            <ac:spMk id="228" creationId="{00000000-0000-0000-0000-000000000000}"/>
          </ac:spMkLst>
        </pc:spChg>
        <pc:spChg chg="del">
          <ac:chgData name="Trần Thị Mỹ Nhung" userId="9e0fa5eb-6c9b-4af6-a109-40175387ab73" providerId="ADAL" clId="{D6065DE2-B4F7-4164-B2FF-F12ACCFFF194}" dt="2023-05-27T10:08:56.946" v="7656" actId="478"/>
          <ac:spMkLst>
            <pc:docMk/>
            <pc:sldMk cId="934994531" sldId="305"/>
            <ac:spMk id="229" creationId="{00000000-0000-0000-0000-000000000000}"/>
          </ac:spMkLst>
        </pc:spChg>
        <pc:spChg chg="del">
          <ac:chgData name="Trần Thị Mỹ Nhung" userId="9e0fa5eb-6c9b-4af6-a109-40175387ab73" providerId="ADAL" clId="{D6065DE2-B4F7-4164-B2FF-F12ACCFFF194}" dt="2023-05-27T10:08:56.946" v="7656" actId="478"/>
          <ac:spMkLst>
            <pc:docMk/>
            <pc:sldMk cId="934994531" sldId="305"/>
            <ac:spMk id="230" creationId="{00000000-0000-0000-0000-000000000000}"/>
          </ac:spMkLst>
        </pc:spChg>
      </pc:sldChg>
      <pc:sldChg chg="addSp delSp modSp add mod ord modNotesTx">
        <pc:chgData name="Trần Thị Mỹ Nhung" userId="9e0fa5eb-6c9b-4af6-a109-40175387ab73" providerId="ADAL" clId="{D6065DE2-B4F7-4164-B2FF-F12ACCFFF194}" dt="2023-05-30T08:43:08.028" v="12629" actId="21"/>
        <pc:sldMkLst>
          <pc:docMk/>
          <pc:sldMk cId="163347796" sldId="306"/>
        </pc:sldMkLst>
        <pc:spChg chg="add mod">
          <ac:chgData name="Trần Thị Mỹ Nhung" userId="9e0fa5eb-6c9b-4af6-a109-40175387ab73" providerId="ADAL" clId="{D6065DE2-B4F7-4164-B2FF-F12ACCFFF194}" dt="2023-05-27T10:10:17.593" v="7702"/>
          <ac:spMkLst>
            <pc:docMk/>
            <pc:sldMk cId="163347796" sldId="306"/>
            <ac:spMk id="2" creationId="{9E000F94-4D5A-020D-74A8-CFB812C2710C}"/>
          </ac:spMkLst>
        </pc:spChg>
        <pc:spChg chg="add mod">
          <ac:chgData name="Trần Thị Mỹ Nhung" userId="9e0fa5eb-6c9b-4af6-a109-40175387ab73" providerId="ADAL" clId="{D6065DE2-B4F7-4164-B2FF-F12ACCFFF194}" dt="2023-05-27T10:10:17.593" v="7702"/>
          <ac:spMkLst>
            <pc:docMk/>
            <pc:sldMk cId="163347796" sldId="306"/>
            <ac:spMk id="3" creationId="{3B3F7B85-2BBB-7343-91F6-5875B55FC17E}"/>
          </ac:spMkLst>
        </pc:spChg>
        <pc:spChg chg="add mod">
          <ac:chgData name="Trần Thị Mỹ Nhung" userId="9e0fa5eb-6c9b-4af6-a109-40175387ab73" providerId="ADAL" clId="{D6065DE2-B4F7-4164-B2FF-F12ACCFFF194}" dt="2023-05-27T10:10:17.593" v="7702"/>
          <ac:spMkLst>
            <pc:docMk/>
            <pc:sldMk cId="163347796" sldId="306"/>
            <ac:spMk id="4" creationId="{63EE1AC1-6EEB-A345-405D-22897359638D}"/>
          </ac:spMkLst>
        </pc:spChg>
        <pc:spChg chg="del">
          <ac:chgData name="Trần Thị Mỹ Nhung" userId="9e0fa5eb-6c9b-4af6-a109-40175387ab73" providerId="ADAL" clId="{D6065DE2-B4F7-4164-B2FF-F12ACCFFF194}" dt="2023-05-27T10:10:17.224" v="7701" actId="478"/>
          <ac:spMkLst>
            <pc:docMk/>
            <pc:sldMk cId="163347796" sldId="306"/>
            <ac:spMk id="329" creationId="{00000000-0000-0000-0000-000000000000}"/>
          </ac:spMkLst>
        </pc:spChg>
        <pc:spChg chg="del">
          <ac:chgData name="Trần Thị Mỹ Nhung" userId="9e0fa5eb-6c9b-4af6-a109-40175387ab73" providerId="ADAL" clId="{D6065DE2-B4F7-4164-B2FF-F12ACCFFF194}" dt="2023-05-27T10:10:17.224" v="7701" actId="478"/>
          <ac:spMkLst>
            <pc:docMk/>
            <pc:sldMk cId="163347796" sldId="306"/>
            <ac:spMk id="330" creationId="{00000000-0000-0000-0000-000000000000}"/>
          </ac:spMkLst>
        </pc:spChg>
        <pc:spChg chg="mod">
          <ac:chgData name="Trần Thị Mỹ Nhung" userId="9e0fa5eb-6c9b-4af6-a109-40175387ab73" providerId="ADAL" clId="{D6065DE2-B4F7-4164-B2FF-F12ACCFFF194}" dt="2023-05-27T10:10:26.784" v="7734" actId="20577"/>
          <ac:spMkLst>
            <pc:docMk/>
            <pc:sldMk cId="163347796" sldId="306"/>
            <ac:spMk id="331" creationId="{00000000-0000-0000-0000-000000000000}"/>
          </ac:spMkLst>
        </pc:spChg>
        <pc:spChg chg="mod">
          <ac:chgData name="Trần Thị Mỹ Nhung" userId="9e0fa5eb-6c9b-4af6-a109-40175387ab73" providerId="ADAL" clId="{D6065DE2-B4F7-4164-B2FF-F12ACCFFF194}" dt="2023-05-27T10:10:51.303" v="7771" actId="20577"/>
          <ac:spMkLst>
            <pc:docMk/>
            <pc:sldMk cId="163347796" sldId="306"/>
            <ac:spMk id="332" creationId="{00000000-0000-0000-0000-000000000000}"/>
          </ac:spMkLst>
        </pc:spChg>
        <pc:spChg chg="mod">
          <ac:chgData name="Trần Thị Mỹ Nhung" userId="9e0fa5eb-6c9b-4af6-a109-40175387ab73" providerId="ADAL" clId="{D6065DE2-B4F7-4164-B2FF-F12ACCFFF194}" dt="2023-05-27T10:16:29.312" v="7809" actId="20577"/>
          <ac:spMkLst>
            <pc:docMk/>
            <pc:sldMk cId="163347796" sldId="306"/>
            <ac:spMk id="333" creationId="{00000000-0000-0000-0000-000000000000}"/>
          </ac:spMkLst>
        </pc:spChg>
        <pc:spChg chg="mod">
          <ac:chgData name="Trần Thị Mỹ Nhung" userId="9e0fa5eb-6c9b-4af6-a109-40175387ab73" providerId="ADAL" clId="{D6065DE2-B4F7-4164-B2FF-F12ACCFFF194}" dt="2023-05-30T08:40:33.487" v="12510" actId="1076"/>
          <ac:spMkLst>
            <pc:docMk/>
            <pc:sldMk cId="163347796" sldId="306"/>
            <ac:spMk id="334" creationId="{00000000-0000-0000-0000-000000000000}"/>
          </ac:spMkLst>
        </pc:spChg>
        <pc:spChg chg="mod">
          <ac:chgData name="Trần Thị Mỹ Nhung" userId="9e0fa5eb-6c9b-4af6-a109-40175387ab73" providerId="ADAL" clId="{D6065DE2-B4F7-4164-B2FF-F12ACCFFF194}" dt="2023-05-30T08:43:08.028" v="12629" actId="21"/>
          <ac:spMkLst>
            <pc:docMk/>
            <pc:sldMk cId="163347796" sldId="306"/>
            <ac:spMk id="335" creationId="{00000000-0000-0000-0000-000000000000}"/>
          </ac:spMkLst>
        </pc:spChg>
        <pc:spChg chg="del">
          <ac:chgData name="Trần Thị Mỹ Nhung" userId="9e0fa5eb-6c9b-4af6-a109-40175387ab73" providerId="ADAL" clId="{D6065DE2-B4F7-4164-B2FF-F12ACCFFF194}" dt="2023-05-27T10:10:17.224" v="7701" actId="478"/>
          <ac:spMkLst>
            <pc:docMk/>
            <pc:sldMk cId="163347796" sldId="306"/>
            <ac:spMk id="336" creationId="{00000000-0000-0000-0000-000000000000}"/>
          </ac:spMkLst>
        </pc:spChg>
      </pc:sldChg>
      <pc:sldChg chg="addSp delSp modSp add mod modNotesTx">
        <pc:chgData name="Trần Thị Mỹ Nhung" userId="9e0fa5eb-6c9b-4af6-a109-40175387ab73" providerId="ADAL" clId="{D6065DE2-B4F7-4164-B2FF-F12ACCFFF194}" dt="2023-05-30T09:10:52.013" v="13014" actId="20577"/>
        <pc:sldMkLst>
          <pc:docMk/>
          <pc:sldMk cId="2264473997" sldId="307"/>
        </pc:sldMkLst>
        <pc:spChg chg="add mod">
          <ac:chgData name="Trần Thị Mỹ Nhung" userId="9e0fa5eb-6c9b-4af6-a109-40175387ab73" providerId="ADAL" clId="{D6065DE2-B4F7-4164-B2FF-F12ACCFFF194}" dt="2023-05-27T10:54:41.789" v="8804"/>
          <ac:spMkLst>
            <pc:docMk/>
            <pc:sldMk cId="2264473997" sldId="307"/>
            <ac:spMk id="2" creationId="{0782D102-F3CD-A8B5-DF1A-24F2510CA93F}"/>
          </ac:spMkLst>
        </pc:spChg>
        <pc:spChg chg="add mod">
          <ac:chgData name="Trần Thị Mỹ Nhung" userId="9e0fa5eb-6c9b-4af6-a109-40175387ab73" providerId="ADAL" clId="{D6065DE2-B4F7-4164-B2FF-F12ACCFFF194}" dt="2023-05-27T10:54:41.789" v="8804"/>
          <ac:spMkLst>
            <pc:docMk/>
            <pc:sldMk cId="2264473997" sldId="307"/>
            <ac:spMk id="3" creationId="{210B2848-AB39-CFE6-BDAA-B97FAC40D3E6}"/>
          </ac:spMkLst>
        </pc:spChg>
        <pc:spChg chg="add mod">
          <ac:chgData name="Trần Thị Mỹ Nhung" userId="9e0fa5eb-6c9b-4af6-a109-40175387ab73" providerId="ADAL" clId="{D6065DE2-B4F7-4164-B2FF-F12ACCFFF194}" dt="2023-05-27T10:54:41.789" v="8804"/>
          <ac:spMkLst>
            <pc:docMk/>
            <pc:sldMk cId="2264473997" sldId="307"/>
            <ac:spMk id="4" creationId="{FF33E921-3581-5B31-0679-6A0AFF199565}"/>
          </ac:spMkLst>
        </pc:spChg>
        <pc:spChg chg="del">
          <ac:chgData name="Trần Thị Mỹ Nhung" userId="9e0fa5eb-6c9b-4af6-a109-40175387ab73" providerId="ADAL" clId="{D6065DE2-B4F7-4164-B2FF-F12ACCFFF194}" dt="2023-05-27T10:54:41.234" v="8803" actId="478"/>
          <ac:spMkLst>
            <pc:docMk/>
            <pc:sldMk cId="2264473997" sldId="307"/>
            <ac:spMk id="5" creationId="{5A8504E4-B485-71AB-E764-4A4A6402F0A6}"/>
          </ac:spMkLst>
        </pc:spChg>
        <pc:spChg chg="del">
          <ac:chgData name="Trần Thị Mỹ Nhung" userId="9e0fa5eb-6c9b-4af6-a109-40175387ab73" providerId="ADAL" clId="{D6065DE2-B4F7-4164-B2FF-F12ACCFFF194}" dt="2023-05-27T10:54:41.234" v="8803" actId="478"/>
          <ac:spMkLst>
            <pc:docMk/>
            <pc:sldMk cId="2264473997" sldId="307"/>
            <ac:spMk id="6" creationId="{0A2D59AE-102C-F6B1-2CF9-BD8B7BD33829}"/>
          </ac:spMkLst>
        </pc:spChg>
        <pc:spChg chg="del">
          <ac:chgData name="Trần Thị Mỹ Nhung" userId="9e0fa5eb-6c9b-4af6-a109-40175387ab73" providerId="ADAL" clId="{D6065DE2-B4F7-4164-B2FF-F12ACCFFF194}" dt="2023-05-27T10:54:41.234" v="8803" actId="478"/>
          <ac:spMkLst>
            <pc:docMk/>
            <pc:sldMk cId="2264473997" sldId="307"/>
            <ac:spMk id="7" creationId="{536D80B7-34B1-EFB8-BF6F-3EA0578239F3}"/>
          </ac:spMkLst>
        </pc:spChg>
        <pc:spChg chg="mod">
          <ac:chgData name="Trần Thị Mỹ Nhung" userId="9e0fa5eb-6c9b-4af6-a109-40175387ab73" providerId="ADAL" clId="{D6065DE2-B4F7-4164-B2FF-F12ACCFFF194}" dt="2023-05-30T09:10:52.013" v="13014" actId="20577"/>
          <ac:spMkLst>
            <pc:docMk/>
            <pc:sldMk cId="2264473997" sldId="307"/>
            <ac:spMk id="8" creationId="{6835CB52-B440-2BAE-F520-476AAE1E0BB3}"/>
          </ac:spMkLst>
        </pc:spChg>
        <pc:spChg chg="del mod">
          <ac:chgData name="Trần Thị Mỹ Nhung" userId="9e0fa5eb-6c9b-4af6-a109-40175387ab73" providerId="ADAL" clId="{D6065DE2-B4F7-4164-B2FF-F12ACCFFF194}" dt="2023-05-30T09:10:02.004" v="13008"/>
          <ac:spMkLst>
            <pc:docMk/>
            <pc:sldMk cId="2264473997" sldId="307"/>
            <ac:spMk id="10" creationId="{2E15BDBE-DF79-84D6-865A-60C7BE2907D8}"/>
          </ac:spMkLst>
        </pc:spChg>
        <pc:spChg chg="del">
          <ac:chgData name="Trần Thị Mỹ Nhung" userId="9e0fa5eb-6c9b-4af6-a109-40175387ab73" providerId="ADAL" clId="{D6065DE2-B4F7-4164-B2FF-F12ACCFFF194}" dt="2023-05-30T09:10:02.004" v="13006" actId="478"/>
          <ac:spMkLst>
            <pc:docMk/>
            <pc:sldMk cId="2264473997" sldId="307"/>
            <ac:spMk id="12" creationId="{A13D8490-BB52-0C34-DEC7-7D74756B78A9}"/>
          </ac:spMkLst>
        </pc:spChg>
        <pc:spChg chg="mod">
          <ac:chgData name="Trần Thị Mỹ Nhung" userId="9e0fa5eb-6c9b-4af6-a109-40175387ab73" providerId="ADAL" clId="{D6065DE2-B4F7-4164-B2FF-F12ACCFFF194}" dt="2023-05-27T10:53:53.734" v="8802" actId="20577"/>
          <ac:spMkLst>
            <pc:docMk/>
            <pc:sldMk cId="2264473997" sldId="307"/>
            <ac:spMk id="216" creationId="{00000000-0000-0000-0000-000000000000}"/>
          </ac:spMkLst>
        </pc:spChg>
        <pc:spChg chg="mod">
          <ac:chgData name="Trần Thị Mỹ Nhung" userId="9e0fa5eb-6c9b-4af6-a109-40175387ab73" providerId="ADAL" clId="{D6065DE2-B4F7-4164-B2FF-F12ACCFFF194}" dt="2023-05-27T11:14:04.990" v="8863"/>
          <ac:spMkLst>
            <pc:docMk/>
            <pc:sldMk cId="2264473997" sldId="307"/>
            <ac:spMk id="217" creationId="{00000000-0000-0000-0000-000000000000}"/>
          </ac:spMkLst>
        </pc:spChg>
      </pc:sldChg>
      <pc:sldChg chg="modSp add mod modNotesTx">
        <pc:chgData name="Trần Thị Mỹ Nhung" userId="9e0fa5eb-6c9b-4af6-a109-40175387ab73" providerId="ADAL" clId="{D6065DE2-B4F7-4164-B2FF-F12ACCFFF194}" dt="2023-05-27T12:10:12.223" v="9925" actId="1076"/>
        <pc:sldMkLst>
          <pc:docMk/>
          <pc:sldMk cId="2903588360" sldId="308"/>
        </pc:sldMkLst>
        <pc:spChg chg="mod">
          <ac:chgData name="Trần Thị Mỹ Nhung" userId="9e0fa5eb-6c9b-4af6-a109-40175387ab73" providerId="ADAL" clId="{D6065DE2-B4F7-4164-B2FF-F12ACCFFF194}" dt="2023-05-27T12:10:03.918" v="9919" actId="1038"/>
          <ac:spMkLst>
            <pc:docMk/>
            <pc:sldMk cId="2903588360" sldId="308"/>
            <ac:spMk id="284" creationId="{00000000-0000-0000-0000-000000000000}"/>
          </ac:spMkLst>
        </pc:spChg>
        <pc:spChg chg="mod">
          <ac:chgData name="Trần Thị Mỹ Nhung" userId="9e0fa5eb-6c9b-4af6-a109-40175387ab73" providerId="ADAL" clId="{D6065DE2-B4F7-4164-B2FF-F12ACCFFF194}" dt="2023-05-27T12:10:03.918" v="9919" actId="1038"/>
          <ac:spMkLst>
            <pc:docMk/>
            <pc:sldMk cId="2903588360" sldId="308"/>
            <ac:spMk id="285" creationId="{00000000-0000-0000-0000-000000000000}"/>
          </ac:spMkLst>
        </pc:spChg>
        <pc:spChg chg="mod">
          <ac:chgData name="Trần Thị Mỹ Nhung" userId="9e0fa5eb-6c9b-4af6-a109-40175387ab73" providerId="ADAL" clId="{D6065DE2-B4F7-4164-B2FF-F12ACCFFF194}" dt="2023-05-27T12:10:03.918" v="9919" actId="1038"/>
          <ac:spMkLst>
            <pc:docMk/>
            <pc:sldMk cId="2903588360" sldId="308"/>
            <ac:spMk id="286" creationId="{00000000-0000-0000-0000-000000000000}"/>
          </ac:spMkLst>
        </pc:spChg>
        <pc:spChg chg="mod">
          <ac:chgData name="Trần Thị Mỹ Nhung" userId="9e0fa5eb-6c9b-4af6-a109-40175387ab73" providerId="ADAL" clId="{D6065DE2-B4F7-4164-B2FF-F12ACCFFF194}" dt="2023-05-27T12:10:12.223" v="9925" actId="1076"/>
          <ac:spMkLst>
            <pc:docMk/>
            <pc:sldMk cId="2903588360" sldId="308"/>
            <ac:spMk id="288" creationId="{00000000-0000-0000-0000-000000000000}"/>
          </ac:spMkLst>
        </pc:spChg>
        <pc:spChg chg="mod">
          <ac:chgData name="Trần Thị Mỹ Nhung" userId="9e0fa5eb-6c9b-4af6-a109-40175387ab73" providerId="ADAL" clId="{D6065DE2-B4F7-4164-B2FF-F12ACCFFF194}" dt="2023-05-27T12:10:03.918" v="9919" actId="1038"/>
          <ac:spMkLst>
            <pc:docMk/>
            <pc:sldMk cId="2903588360" sldId="308"/>
            <ac:spMk id="289" creationId="{00000000-0000-0000-0000-000000000000}"/>
          </ac:spMkLst>
        </pc:spChg>
        <pc:spChg chg="mod">
          <ac:chgData name="Trần Thị Mỹ Nhung" userId="9e0fa5eb-6c9b-4af6-a109-40175387ab73" providerId="ADAL" clId="{D6065DE2-B4F7-4164-B2FF-F12ACCFFF194}" dt="2023-05-27T12:10:03.918" v="9919" actId="1038"/>
          <ac:spMkLst>
            <pc:docMk/>
            <pc:sldMk cId="2903588360" sldId="308"/>
            <ac:spMk id="290" creationId="{00000000-0000-0000-0000-000000000000}"/>
          </ac:spMkLst>
        </pc:spChg>
        <pc:spChg chg="mod">
          <ac:chgData name="Trần Thị Mỹ Nhung" userId="9e0fa5eb-6c9b-4af6-a109-40175387ab73" providerId="ADAL" clId="{D6065DE2-B4F7-4164-B2FF-F12ACCFFF194}" dt="2023-05-27T12:10:03.918" v="9919" actId="1038"/>
          <ac:spMkLst>
            <pc:docMk/>
            <pc:sldMk cId="2903588360" sldId="308"/>
            <ac:spMk id="291" creationId="{00000000-0000-0000-0000-000000000000}"/>
          </ac:spMkLst>
        </pc:spChg>
        <pc:spChg chg="mod">
          <ac:chgData name="Trần Thị Mỹ Nhung" userId="9e0fa5eb-6c9b-4af6-a109-40175387ab73" providerId="ADAL" clId="{D6065DE2-B4F7-4164-B2FF-F12ACCFFF194}" dt="2023-05-27T12:10:03.918" v="9919" actId="1038"/>
          <ac:spMkLst>
            <pc:docMk/>
            <pc:sldMk cId="2903588360" sldId="308"/>
            <ac:spMk id="292" creationId="{00000000-0000-0000-0000-000000000000}"/>
          </ac:spMkLst>
        </pc:spChg>
        <pc:spChg chg="mod">
          <ac:chgData name="Trần Thị Mỹ Nhung" userId="9e0fa5eb-6c9b-4af6-a109-40175387ab73" providerId="ADAL" clId="{D6065DE2-B4F7-4164-B2FF-F12ACCFFF194}" dt="2023-05-27T12:10:03.918" v="9919" actId="1038"/>
          <ac:spMkLst>
            <pc:docMk/>
            <pc:sldMk cId="2903588360" sldId="308"/>
            <ac:spMk id="293" creationId="{00000000-0000-0000-0000-000000000000}"/>
          </ac:spMkLst>
        </pc:spChg>
        <pc:spChg chg="mod">
          <ac:chgData name="Trần Thị Mỹ Nhung" userId="9e0fa5eb-6c9b-4af6-a109-40175387ab73" providerId="ADAL" clId="{D6065DE2-B4F7-4164-B2FF-F12ACCFFF194}" dt="2023-05-27T12:10:03.918" v="9919" actId="1038"/>
          <ac:spMkLst>
            <pc:docMk/>
            <pc:sldMk cId="2903588360" sldId="308"/>
            <ac:spMk id="294" creationId="{00000000-0000-0000-0000-000000000000}"/>
          </ac:spMkLst>
        </pc:spChg>
        <pc:grpChg chg="mod">
          <ac:chgData name="Trần Thị Mỹ Nhung" userId="9e0fa5eb-6c9b-4af6-a109-40175387ab73" providerId="ADAL" clId="{D6065DE2-B4F7-4164-B2FF-F12ACCFFF194}" dt="2023-05-27T12:10:03.918" v="9919" actId="1038"/>
          <ac:grpSpMkLst>
            <pc:docMk/>
            <pc:sldMk cId="2903588360" sldId="308"/>
            <ac:grpSpMk id="297" creationId="{00000000-0000-0000-0000-000000000000}"/>
          </ac:grpSpMkLst>
        </pc:grpChg>
        <pc:grpChg chg="mod">
          <ac:chgData name="Trần Thị Mỹ Nhung" userId="9e0fa5eb-6c9b-4af6-a109-40175387ab73" providerId="ADAL" clId="{D6065DE2-B4F7-4164-B2FF-F12ACCFFF194}" dt="2023-05-27T12:10:03.918" v="9919" actId="1038"/>
          <ac:grpSpMkLst>
            <pc:docMk/>
            <pc:sldMk cId="2903588360" sldId="308"/>
            <ac:grpSpMk id="305" creationId="{00000000-0000-0000-0000-000000000000}"/>
          </ac:grpSpMkLst>
        </pc:grpChg>
        <pc:grpChg chg="mod">
          <ac:chgData name="Trần Thị Mỹ Nhung" userId="9e0fa5eb-6c9b-4af6-a109-40175387ab73" providerId="ADAL" clId="{D6065DE2-B4F7-4164-B2FF-F12ACCFFF194}" dt="2023-05-27T12:10:03.918" v="9919" actId="1038"/>
          <ac:grpSpMkLst>
            <pc:docMk/>
            <pc:sldMk cId="2903588360" sldId="308"/>
            <ac:grpSpMk id="319" creationId="{00000000-0000-0000-0000-000000000000}"/>
          </ac:grpSpMkLst>
        </pc:grpChg>
      </pc:sldChg>
      <pc:sldChg chg="modSp mod">
        <pc:chgData name="Trần Thị Mỹ Nhung" userId="9e0fa5eb-6c9b-4af6-a109-40175387ab73" providerId="ADAL" clId="{D6065DE2-B4F7-4164-B2FF-F12ACCFFF194}" dt="2023-05-30T08:33:47.465" v="12382" actId="108"/>
        <pc:sldMkLst>
          <pc:docMk/>
          <pc:sldMk cId="2089793402" sldId="310"/>
        </pc:sldMkLst>
        <pc:spChg chg="mod">
          <ac:chgData name="Trần Thị Mỹ Nhung" userId="9e0fa5eb-6c9b-4af6-a109-40175387ab73" providerId="ADAL" clId="{D6065DE2-B4F7-4164-B2FF-F12ACCFFF194}" dt="2023-05-30T08:33:33.244" v="12381" actId="20577"/>
          <ac:spMkLst>
            <pc:docMk/>
            <pc:sldMk cId="2089793402" sldId="310"/>
            <ac:spMk id="217" creationId="{00000000-0000-0000-0000-000000000000}"/>
          </ac:spMkLst>
        </pc:spChg>
        <pc:picChg chg="mod">
          <ac:chgData name="Trần Thị Mỹ Nhung" userId="9e0fa5eb-6c9b-4af6-a109-40175387ab73" providerId="ADAL" clId="{D6065DE2-B4F7-4164-B2FF-F12ACCFFF194}" dt="2023-05-30T08:33:47.465" v="12382" actId="108"/>
          <ac:picMkLst>
            <pc:docMk/>
            <pc:sldMk cId="2089793402" sldId="310"/>
            <ac:picMk id="3" creationId="{A8F4BF86-6618-8ED6-7677-90F1E7C8B619}"/>
          </ac:picMkLst>
        </pc:picChg>
      </pc:sldChg>
      <pc:sldChg chg="del">
        <pc:chgData name="Trần Thị Mỹ Nhung" userId="9e0fa5eb-6c9b-4af6-a109-40175387ab73" providerId="ADAL" clId="{D6065DE2-B4F7-4164-B2FF-F12ACCFFF194}" dt="2023-05-30T08:38:27.216" v="12475" actId="47"/>
        <pc:sldMkLst>
          <pc:docMk/>
          <pc:sldMk cId="2912417913" sldId="311"/>
        </pc:sldMkLst>
      </pc:sldChg>
      <pc:sldChg chg="modSp add mod">
        <pc:chgData name="Trần Thị Mỹ Nhung" userId="9e0fa5eb-6c9b-4af6-a109-40175387ab73" providerId="ADAL" clId="{D6065DE2-B4F7-4164-B2FF-F12ACCFFF194}" dt="2023-05-30T11:25:54.446" v="13230" actId="14100"/>
        <pc:sldMkLst>
          <pc:docMk/>
          <pc:sldMk cId="2036758852" sldId="312"/>
        </pc:sldMkLst>
        <pc:spChg chg="mod">
          <ac:chgData name="Trần Thị Mỹ Nhung" userId="9e0fa5eb-6c9b-4af6-a109-40175387ab73" providerId="ADAL" clId="{D6065DE2-B4F7-4164-B2FF-F12ACCFFF194}" dt="2023-05-27T12:13:51.528" v="10041" actId="1076"/>
          <ac:spMkLst>
            <pc:docMk/>
            <pc:sldMk cId="2036758852" sldId="312"/>
            <ac:spMk id="260" creationId="{00000000-0000-0000-0000-000000000000}"/>
          </ac:spMkLst>
        </pc:spChg>
        <pc:spChg chg="mod">
          <ac:chgData name="Trần Thị Mỹ Nhung" userId="9e0fa5eb-6c9b-4af6-a109-40175387ab73" providerId="ADAL" clId="{D6065DE2-B4F7-4164-B2FF-F12ACCFFF194}" dt="2023-05-27T12:13:51.528" v="10041" actId="1076"/>
          <ac:spMkLst>
            <pc:docMk/>
            <pc:sldMk cId="2036758852" sldId="312"/>
            <ac:spMk id="263" creationId="{00000000-0000-0000-0000-000000000000}"/>
          </ac:spMkLst>
        </pc:spChg>
        <pc:spChg chg="mod">
          <ac:chgData name="Trần Thị Mỹ Nhung" userId="9e0fa5eb-6c9b-4af6-a109-40175387ab73" providerId="ADAL" clId="{D6065DE2-B4F7-4164-B2FF-F12ACCFFF194}" dt="2023-05-27T12:13:51.528" v="10041" actId="1076"/>
          <ac:spMkLst>
            <pc:docMk/>
            <pc:sldMk cId="2036758852" sldId="312"/>
            <ac:spMk id="264" creationId="{00000000-0000-0000-0000-000000000000}"/>
          </ac:spMkLst>
        </pc:spChg>
        <pc:spChg chg="mod">
          <ac:chgData name="Trần Thị Mỹ Nhung" userId="9e0fa5eb-6c9b-4af6-a109-40175387ab73" providerId="ADAL" clId="{D6065DE2-B4F7-4164-B2FF-F12ACCFFF194}" dt="2023-05-27T12:14:23.589" v="10069" actId="1076"/>
          <ac:spMkLst>
            <pc:docMk/>
            <pc:sldMk cId="2036758852" sldId="312"/>
            <ac:spMk id="265" creationId="{00000000-0000-0000-0000-000000000000}"/>
          </ac:spMkLst>
        </pc:spChg>
        <pc:spChg chg="mod">
          <ac:chgData name="Trần Thị Mỹ Nhung" userId="9e0fa5eb-6c9b-4af6-a109-40175387ab73" providerId="ADAL" clId="{D6065DE2-B4F7-4164-B2FF-F12ACCFFF194}" dt="2023-05-30T11:25:54.446" v="13230" actId="14100"/>
          <ac:spMkLst>
            <pc:docMk/>
            <pc:sldMk cId="2036758852" sldId="312"/>
            <ac:spMk id="267" creationId="{00000000-0000-0000-0000-000000000000}"/>
          </ac:spMkLst>
        </pc:spChg>
      </pc:sldChg>
      <pc:sldChg chg="add del">
        <pc:chgData name="Trần Thị Mỹ Nhung" userId="9e0fa5eb-6c9b-4af6-a109-40175387ab73" providerId="ADAL" clId="{D6065DE2-B4F7-4164-B2FF-F12ACCFFF194}" dt="2023-05-27T12:21:05.299" v="10071"/>
        <pc:sldMkLst>
          <pc:docMk/>
          <pc:sldMk cId="885216268" sldId="313"/>
        </pc:sldMkLst>
      </pc:sldChg>
      <pc:sldChg chg="add del modNotesTx">
        <pc:chgData name="Trần Thị Mỹ Nhung" userId="9e0fa5eb-6c9b-4af6-a109-40175387ab73" providerId="ADAL" clId="{D6065DE2-B4F7-4164-B2FF-F12ACCFFF194}" dt="2023-05-27T12:36:21.758" v="10461" actId="47"/>
        <pc:sldMkLst>
          <pc:docMk/>
          <pc:sldMk cId="1365110355" sldId="313"/>
        </pc:sldMkLst>
      </pc:sldChg>
      <pc:sldChg chg="del">
        <pc:chgData name="Trần Thị Mỹ Nhung" userId="9e0fa5eb-6c9b-4af6-a109-40175387ab73" providerId="ADAL" clId="{D6065DE2-B4F7-4164-B2FF-F12ACCFFF194}" dt="2023-05-30T09:12:02.240" v="13090" actId="47"/>
        <pc:sldMkLst>
          <pc:docMk/>
          <pc:sldMk cId="1657068025" sldId="315"/>
        </pc:sldMkLst>
      </pc:sldChg>
      <pc:sldChg chg="modSp add del">
        <pc:chgData name="Trần Thị Mỹ Nhung" userId="9e0fa5eb-6c9b-4af6-a109-40175387ab73" providerId="ADAL" clId="{D6065DE2-B4F7-4164-B2FF-F12ACCFFF194}" dt="2023-05-27T08:34:12.797" v="4127" actId="47"/>
        <pc:sldMkLst>
          <pc:docMk/>
          <pc:sldMk cId="2662885872" sldId="315"/>
        </pc:sldMkLst>
        <pc:picChg chg="mod">
          <ac:chgData name="Trần Thị Mỹ Nhung" userId="9e0fa5eb-6c9b-4af6-a109-40175387ab73" providerId="ADAL" clId="{D6065DE2-B4F7-4164-B2FF-F12ACCFFF194}" dt="2023-05-27T08:31:38.715" v="4078"/>
          <ac:picMkLst>
            <pc:docMk/>
            <pc:sldMk cId="2662885872" sldId="315"/>
            <ac:picMk id="13" creationId="{AF8A4FE3-B2B7-694A-89D0-647EA75DF77A}"/>
          </ac:picMkLst>
        </pc:picChg>
        <pc:picChg chg="mod">
          <ac:chgData name="Trần Thị Mỹ Nhung" userId="9e0fa5eb-6c9b-4af6-a109-40175387ab73" providerId="ADAL" clId="{D6065DE2-B4F7-4164-B2FF-F12ACCFFF194}" dt="2023-05-27T08:31:28.223" v="4077"/>
          <ac:picMkLst>
            <pc:docMk/>
            <pc:sldMk cId="2662885872" sldId="315"/>
            <ac:picMk id="15" creationId="{25558EC4-42B2-981B-ACE6-A540216B2254}"/>
          </ac:picMkLst>
        </pc:picChg>
      </pc:sldChg>
      <pc:sldChg chg="addSp delSp modSp mod">
        <pc:chgData name="Trần Thị Mỹ Nhung" userId="9e0fa5eb-6c9b-4af6-a109-40175387ab73" providerId="ADAL" clId="{D6065DE2-B4F7-4164-B2FF-F12ACCFFF194}" dt="2023-05-30T11:25:34.615" v="13229" actId="1076"/>
        <pc:sldMkLst>
          <pc:docMk/>
          <pc:sldMk cId="546520754" sldId="316"/>
        </pc:sldMkLst>
        <pc:spChg chg="del">
          <ac:chgData name="Trần Thị Mỹ Nhung" userId="9e0fa5eb-6c9b-4af6-a109-40175387ab73" providerId="ADAL" clId="{D6065DE2-B4F7-4164-B2FF-F12ACCFFF194}" dt="2023-05-30T09:12:23.985" v="13120" actId="478"/>
          <ac:spMkLst>
            <pc:docMk/>
            <pc:sldMk cId="546520754" sldId="316"/>
            <ac:spMk id="6" creationId="{2624148F-CEDD-6FA5-BDF1-0A0EBF892478}"/>
          </ac:spMkLst>
        </pc:spChg>
        <pc:spChg chg="add mod">
          <ac:chgData name="Trần Thị Mỹ Nhung" userId="9e0fa5eb-6c9b-4af6-a109-40175387ab73" providerId="ADAL" clId="{D6065DE2-B4F7-4164-B2FF-F12ACCFFF194}" dt="2023-05-30T09:14:07.904" v="13140" actId="1076"/>
          <ac:spMkLst>
            <pc:docMk/>
            <pc:sldMk cId="546520754" sldId="316"/>
            <ac:spMk id="8" creationId="{45014661-A18C-1B44-D1BE-8C5EF6D31729}"/>
          </ac:spMkLst>
        </pc:spChg>
        <pc:spChg chg="mod">
          <ac:chgData name="Trần Thị Mỹ Nhung" userId="9e0fa5eb-6c9b-4af6-a109-40175387ab73" providerId="ADAL" clId="{D6065DE2-B4F7-4164-B2FF-F12ACCFFF194}" dt="2023-05-30T11:25:34.615" v="13229" actId="1076"/>
          <ac:spMkLst>
            <pc:docMk/>
            <pc:sldMk cId="546520754" sldId="316"/>
            <ac:spMk id="9" creationId="{C10ECF42-731D-AFC2-03CA-623615090652}"/>
          </ac:spMkLst>
        </pc:spChg>
        <pc:spChg chg="mod">
          <ac:chgData name="Trần Thị Mỹ Nhung" userId="9e0fa5eb-6c9b-4af6-a109-40175387ab73" providerId="ADAL" clId="{D6065DE2-B4F7-4164-B2FF-F12ACCFFF194}" dt="2023-05-30T09:12:11.455" v="13115" actId="20577"/>
          <ac:spMkLst>
            <pc:docMk/>
            <pc:sldMk cId="546520754" sldId="316"/>
            <ac:spMk id="216" creationId="{00000000-0000-0000-0000-000000000000}"/>
          </ac:spMkLst>
        </pc:spChg>
        <pc:picChg chg="mod">
          <ac:chgData name="Trần Thị Mỹ Nhung" userId="9e0fa5eb-6c9b-4af6-a109-40175387ab73" providerId="ADAL" clId="{D6065DE2-B4F7-4164-B2FF-F12ACCFFF194}" dt="2023-05-30T09:14:00.474" v="13137" actId="14100"/>
          <ac:picMkLst>
            <pc:docMk/>
            <pc:sldMk cId="546520754" sldId="316"/>
            <ac:picMk id="7" creationId="{1B2E4C1C-A91F-A085-551E-D62D76DA416C}"/>
          </ac:picMkLst>
        </pc:picChg>
      </pc:sldChg>
      <pc:sldChg chg="modSp add del mod modNotesTx">
        <pc:chgData name="Trần Thị Mỹ Nhung" userId="9e0fa5eb-6c9b-4af6-a109-40175387ab73" providerId="ADAL" clId="{D6065DE2-B4F7-4164-B2FF-F12ACCFFF194}" dt="2023-05-27T17:04:17.026" v="10658" actId="47"/>
        <pc:sldMkLst>
          <pc:docMk/>
          <pc:sldMk cId="3173905867" sldId="317"/>
        </pc:sldMkLst>
        <pc:spChg chg="mod">
          <ac:chgData name="Trần Thị Mỹ Nhung" userId="9e0fa5eb-6c9b-4af6-a109-40175387ab73" providerId="ADAL" clId="{D6065DE2-B4F7-4164-B2FF-F12ACCFFF194}" dt="2023-05-27T12:38:25.616" v="10518" actId="20577"/>
          <ac:spMkLst>
            <pc:docMk/>
            <pc:sldMk cId="3173905867" sldId="317"/>
            <ac:spMk id="345" creationId="{00000000-0000-0000-0000-000000000000}"/>
          </ac:spMkLst>
        </pc:spChg>
        <pc:spChg chg="mod">
          <ac:chgData name="Trần Thị Mỹ Nhung" userId="9e0fa5eb-6c9b-4af6-a109-40175387ab73" providerId="ADAL" clId="{D6065DE2-B4F7-4164-B2FF-F12ACCFFF194}" dt="2023-05-27T12:38:38.130" v="10521" actId="20577"/>
          <ac:spMkLst>
            <pc:docMk/>
            <pc:sldMk cId="3173905867" sldId="317"/>
            <ac:spMk id="346" creationId="{00000000-0000-0000-0000-000000000000}"/>
          </ac:spMkLst>
        </pc:spChg>
      </pc:sldChg>
      <pc:sldChg chg="addSp delSp modSp add mod ord modNotesTx">
        <pc:chgData name="Trần Thị Mỹ Nhung" userId="9e0fa5eb-6c9b-4af6-a109-40175387ab73" providerId="ADAL" clId="{D6065DE2-B4F7-4164-B2FF-F12ACCFFF194}" dt="2023-05-27T17:04:04.636" v="10657" actId="20577"/>
        <pc:sldMkLst>
          <pc:docMk/>
          <pc:sldMk cId="2477213140" sldId="318"/>
        </pc:sldMkLst>
        <pc:spChg chg="add mod">
          <ac:chgData name="Trần Thị Mỹ Nhung" userId="9e0fa5eb-6c9b-4af6-a109-40175387ab73" providerId="ADAL" clId="{D6065DE2-B4F7-4164-B2FF-F12ACCFFF194}" dt="2023-05-27T16:56:47.933" v="10532"/>
          <ac:spMkLst>
            <pc:docMk/>
            <pc:sldMk cId="2477213140" sldId="318"/>
            <ac:spMk id="2" creationId="{CD632B33-D0F0-BE0B-8EC1-36001474E907}"/>
          </ac:spMkLst>
        </pc:spChg>
        <pc:spChg chg="add mod">
          <ac:chgData name="Trần Thị Mỹ Nhung" userId="9e0fa5eb-6c9b-4af6-a109-40175387ab73" providerId="ADAL" clId="{D6065DE2-B4F7-4164-B2FF-F12ACCFFF194}" dt="2023-05-27T16:56:47.933" v="10532"/>
          <ac:spMkLst>
            <pc:docMk/>
            <pc:sldMk cId="2477213140" sldId="318"/>
            <ac:spMk id="3" creationId="{04EE5AD4-C43B-CA73-618F-EEDD2C08AB28}"/>
          </ac:spMkLst>
        </pc:spChg>
        <pc:spChg chg="add mod">
          <ac:chgData name="Trần Thị Mỹ Nhung" userId="9e0fa5eb-6c9b-4af6-a109-40175387ab73" providerId="ADAL" clId="{D6065DE2-B4F7-4164-B2FF-F12ACCFFF194}" dt="2023-05-27T16:56:47.933" v="10532"/>
          <ac:spMkLst>
            <pc:docMk/>
            <pc:sldMk cId="2477213140" sldId="318"/>
            <ac:spMk id="4" creationId="{4DCBABF5-3F5E-C131-6679-62A01FD19C6B}"/>
          </ac:spMkLst>
        </pc:spChg>
        <pc:spChg chg="del">
          <ac:chgData name="Trần Thị Mỹ Nhung" userId="9e0fa5eb-6c9b-4af6-a109-40175387ab73" providerId="ADAL" clId="{D6065DE2-B4F7-4164-B2FF-F12ACCFFF194}" dt="2023-05-27T16:56:45.907" v="10531" actId="478"/>
          <ac:spMkLst>
            <pc:docMk/>
            <pc:sldMk cId="2477213140" sldId="318"/>
            <ac:spMk id="273" creationId="{00000000-0000-0000-0000-000000000000}"/>
          </ac:spMkLst>
        </pc:spChg>
        <pc:spChg chg="mod">
          <ac:chgData name="Trần Thị Mỹ Nhung" userId="9e0fa5eb-6c9b-4af6-a109-40175387ab73" providerId="ADAL" clId="{D6065DE2-B4F7-4164-B2FF-F12ACCFFF194}" dt="2023-05-27T16:57:16.597" v="10593" actId="1076"/>
          <ac:spMkLst>
            <pc:docMk/>
            <pc:sldMk cId="2477213140" sldId="318"/>
            <ac:spMk id="274" creationId="{00000000-0000-0000-0000-000000000000}"/>
          </ac:spMkLst>
        </pc:spChg>
        <pc:spChg chg="mod">
          <ac:chgData name="Trần Thị Mỹ Nhung" userId="9e0fa5eb-6c9b-4af6-a109-40175387ab73" providerId="ADAL" clId="{D6065DE2-B4F7-4164-B2FF-F12ACCFFF194}" dt="2023-05-27T17:03:28.856" v="10633" actId="20577"/>
          <ac:spMkLst>
            <pc:docMk/>
            <pc:sldMk cId="2477213140" sldId="318"/>
            <ac:spMk id="275" creationId="{00000000-0000-0000-0000-000000000000}"/>
          </ac:spMkLst>
        </pc:spChg>
        <pc:spChg chg="del">
          <ac:chgData name="Trần Thị Mỹ Nhung" userId="9e0fa5eb-6c9b-4af6-a109-40175387ab73" providerId="ADAL" clId="{D6065DE2-B4F7-4164-B2FF-F12ACCFFF194}" dt="2023-05-27T16:56:45.907" v="10531" actId="478"/>
          <ac:spMkLst>
            <pc:docMk/>
            <pc:sldMk cId="2477213140" sldId="318"/>
            <ac:spMk id="277" creationId="{00000000-0000-0000-0000-000000000000}"/>
          </ac:spMkLst>
        </pc:spChg>
        <pc:spChg chg="del">
          <ac:chgData name="Trần Thị Mỹ Nhung" userId="9e0fa5eb-6c9b-4af6-a109-40175387ab73" providerId="ADAL" clId="{D6065DE2-B4F7-4164-B2FF-F12ACCFFF194}" dt="2023-05-27T16:56:45.907" v="10531" actId="478"/>
          <ac:spMkLst>
            <pc:docMk/>
            <pc:sldMk cId="2477213140" sldId="318"/>
            <ac:spMk id="278" creationId="{00000000-0000-0000-0000-000000000000}"/>
          </ac:spMkLst>
        </pc:spChg>
        <pc:spChg chg="del">
          <ac:chgData name="Trần Thị Mỹ Nhung" userId="9e0fa5eb-6c9b-4af6-a109-40175387ab73" providerId="ADAL" clId="{D6065DE2-B4F7-4164-B2FF-F12ACCFFF194}" dt="2023-05-27T16:56:56.998" v="10533" actId="478"/>
          <ac:spMkLst>
            <pc:docMk/>
            <pc:sldMk cId="2477213140" sldId="318"/>
            <ac:spMk id="279" creationId="{00000000-0000-0000-0000-000000000000}"/>
          </ac:spMkLst>
        </pc:spChg>
      </pc:sldChg>
      <pc:sldChg chg="modSp add mod modNotesTx">
        <pc:chgData name="Trần Thị Mỹ Nhung" userId="9e0fa5eb-6c9b-4af6-a109-40175387ab73" providerId="ADAL" clId="{D6065DE2-B4F7-4164-B2FF-F12ACCFFF194}" dt="2023-05-30T09:14:43.941" v="13143" actId="1076"/>
        <pc:sldMkLst>
          <pc:docMk/>
          <pc:sldMk cId="1940915177" sldId="319"/>
        </pc:sldMkLst>
        <pc:spChg chg="mod">
          <ac:chgData name="Trần Thị Mỹ Nhung" userId="9e0fa5eb-6c9b-4af6-a109-40175387ab73" providerId="ADAL" clId="{D6065DE2-B4F7-4164-B2FF-F12ACCFFF194}" dt="2023-05-27T17:12:28.414" v="10726" actId="20577"/>
          <ac:spMkLst>
            <pc:docMk/>
            <pc:sldMk cId="1940915177" sldId="319"/>
            <ac:spMk id="344" creationId="{00000000-0000-0000-0000-000000000000}"/>
          </ac:spMkLst>
        </pc:spChg>
        <pc:spChg chg="mod">
          <ac:chgData name="Trần Thị Mỹ Nhung" userId="9e0fa5eb-6c9b-4af6-a109-40175387ab73" providerId="ADAL" clId="{D6065DE2-B4F7-4164-B2FF-F12ACCFFF194}" dt="2023-05-27T17:13:01.234" v="10735" actId="20577"/>
          <ac:spMkLst>
            <pc:docMk/>
            <pc:sldMk cId="1940915177" sldId="319"/>
            <ac:spMk id="345" creationId="{00000000-0000-0000-0000-000000000000}"/>
          </ac:spMkLst>
        </pc:spChg>
        <pc:spChg chg="mod">
          <ac:chgData name="Trần Thị Mỹ Nhung" userId="9e0fa5eb-6c9b-4af6-a109-40175387ab73" providerId="ADAL" clId="{D6065DE2-B4F7-4164-B2FF-F12ACCFFF194}" dt="2023-05-30T09:14:43.941" v="13143" actId="1076"/>
          <ac:spMkLst>
            <pc:docMk/>
            <pc:sldMk cId="1940915177" sldId="319"/>
            <ac:spMk id="346" creationId="{00000000-0000-0000-0000-000000000000}"/>
          </ac:spMkLst>
        </pc:spChg>
      </pc:sldChg>
      <pc:sldChg chg="modSp add mod replId modNotesTx">
        <pc:chgData name="Trần Thị Mỹ Nhung" userId="9e0fa5eb-6c9b-4af6-a109-40175387ab73" providerId="ADAL" clId="{D6065DE2-B4F7-4164-B2FF-F12ACCFFF194}" dt="2023-05-27T17:19:12.793" v="10813" actId="20577"/>
        <pc:sldMkLst>
          <pc:docMk/>
          <pc:sldMk cId="2818297516" sldId="320"/>
        </pc:sldMkLst>
        <pc:spChg chg="mod">
          <ac:chgData name="Trần Thị Mỹ Nhung" userId="9e0fa5eb-6c9b-4af6-a109-40175387ab73" providerId="ADAL" clId="{D6065DE2-B4F7-4164-B2FF-F12ACCFFF194}" dt="2023-05-27T17:14:11.599" v="10760" actId="20577"/>
          <ac:spMkLst>
            <pc:docMk/>
            <pc:sldMk cId="2818297516" sldId="320"/>
            <ac:spMk id="3" creationId="{04EE5AD4-C43B-CA73-618F-EEDD2C08AB28}"/>
          </ac:spMkLst>
        </pc:spChg>
        <pc:spChg chg="mod">
          <ac:chgData name="Trần Thị Mỹ Nhung" userId="9e0fa5eb-6c9b-4af6-a109-40175387ab73" providerId="ADAL" clId="{D6065DE2-B4F7-4164-B2FF-F12ACCFFF194}" dt="2023-05-27T17:17:33.453" v="10793" actId="20577"/>
          <ac:spMkLst>
            <pc:docMk/>
            <pc:sldMk cId="2818297516" sldId="320"/>
            <ac:spMk id="274" creationId="{00000000-0000-0000-0000-000000000000}"/>
          </ac:spMkLst>
        </pc:spChg>
        <pc:spChg chg="mod">
          <ac:chgData name="Trần Thị Mỹ Nhung" userId="9e0fa5eb-6c9b-4af6-a109-40175387ab73" providerId="ADAL" clId="{D6065DE2-B4F7-4164-B2FF-F12ACCFFF194}" dt="2023-05-27T17:19:12.793" v="10813" actId="20577"/>
          <ac:spMkLst>
            <pc:docMk/>
            <pc:sldMk cId="2818297516" sldId="320"/>
            <ac:spMk id="275" creationId="{00000000-0000-0000-0000-000000000000}"/>
          </ac:spMkLst>
        </pc:spChg>
      </pc:sldChg>
      <pc:sldChg chg="modSp add mod ord">
        <pc:chgData name="Trần Thị Mỹ Nhung" userId="9e0fa5eb-6c9b-4af6-a109-40175387ab73" providerId="ADAL" clId="{D6065DE2-B4F7-4164-B2FF-F12ACCFFF194}" dt="2023-05-27T17:12:21.004" v="10715" actId="20577"/>
        <pc:sldMkLst>
          <pc:docMk/>
          <pc:sldMk cId="3588883199" sldId="321"/>
        </pc:sldMkLst>
        <pc:spChg chg="mod">
          <ac:chgData name="Trần Thị Mỹ Nhung" userId="9e0fa5eb-6c9b-4af6-a109-40175387ab73" providerId="ADAL" clId="{D6065DE2-B4F7-4164-B2FF-F12ACCFFF194}" dt="2023-05-27T17:12:16.974" v="10704" actId="20577"/>
          <ac:spMkLst>
            <pc:docMk/>
            <pc:sldMk cId="3588883199" sldId="321"/>
            <ac:spMk id="3" creationId="{9FC692A3-6CBE-54DE-D100-185B98404F04}"/>
          </ac:spMkLst>
        </pc:spChg>
        <pc:spChg chg="mod">
          <ac:chgData name="Trần Thị Mỹ Nhung" userId="9e0fa5eb-6c9b-4af6-a109-40175387ab73" providerId="ADAL" clId="{D6065DE2-B4F7-4164-B2FF-F12ACCFFF194}" dt="2023-05-27T17:12:21.004" v="10715" actId="20577"/>
          <ac:spMkLst>
            <pc:docMk/>
            <pc:sldMk cId="3588883199" sldId="321"/>
            <ac:spMk id="431" creationId="{00000000-0000-0000-0000-000000000000}"/>
          </ac:spMkLst>
        </pc:spChg>
      </pc:sldChg>
      <pc:sldChg chg="modSp add mod ord modNotesTx">
        <pc:chgData name="Trần Thị Mỹ Nhung" userId="9e0fa5eb-6c9b-4af6-a109-40175387ab73" providerId="ADAL" clId="{D6065DE2-B4F7-4164-B2FF-F12ACCFFF194}" dt="2023-05-30T09:14:52.436" v="13144" actId="14100"/>
        <pc:sldMkLst>
          <pc:docMk/>
          <pc:sldMk cId="1613109277" sldId="322"/>
        </pc:sldMkLst>
        <pc:spChg chg="mod">
          <ac:chgData name="Trần Thị Mỹ Nhung" userId="9e0fa5eb-6c9b-4af6-a109-40175387ab73" providerId="ADAL" clId="{D6065DE2-B4F7-4164-B2FF-F12ACCFFF194}" dt="2023-05-27T17:19:32.572" v="10829" actId="20577"/>
          <ac:spMkLst>
            <pc:docMk/>
            <pc:sldMk cId="1613109277" sldId="322"/>
            <ac:spMk id="345" creationId="{00000000-0000-0000-0000-000000000000}"/>
          </ac:spMkLst>
        </pc:spChg>
        <pc:spChg chg="mod">
          <ac:chgData name="Trần Thị Mỹ Nhung" userId="9e0fa5eb-6c9b-4af6-a109-40175387ab73" providerId="ADAL" clId="{D6065DE2-B4F7-4164-B2FF-F12ACCFFF194}" dt="2023-05-30T09:14:52.436" v="13144" actId="14100"/>
          <ac:spMkLst>
            <pc:docMk/>
            <pc:sldMk cId="1613109277" sldId="322"/>
            <ac:spMk id="346" creationId="{00000000-0000-0000-0000-000000000000}"/>
          </ac:spMkLst>
        </pc:spChg>
      </pc:sldChg>
      <pc:sldChg chg="addSp delSp modSp new mod modNotesTx">
        <pc:chgData name="Trần Thị Mỹ Nhung" userId="9e0fa5eb-6c9b-4af6-a109-40175387ab73" providerId="ADAL" clId="{D6065DE2-B4F7-4164-B2FF-F12ACCFFF194}" dt="2023-05-30T09:15:06.391" v="13147" actId="1076"/>
        <pc:sldMkLst>
          <pc:docMk/>
          <pc:sldMk cId="3031974902" sldId="323"/>
        </pc:sldMkLst>
        <pc:spChg chg="del">
          <ac:chgData name="Trần Thị Mỹ Nhung" userId="9e0fa5eb-6c9b-4af6-a109-40175387ab73" providerId="ADAL" clId="{D6065DE2-B4F7-4164-B2FF-F12ACCFFF194}" dt="2023-05-27T17:25:42.026" v="10935" actId="478"/>
          <ac:spMkLst>
            <pc:docMk/>
            <pc:sldMk cId="3031974902" sldId="323"/>
            <ac:spMk id="2" creationId="{75C785F0-0445-A079-5D0E-51FDAE6A7D71}"/>
          </ac:spMkLst>
        </pc:spChg>
        <pc:spChg chg="del">
          <ac:chgData name="Trần Thị Mỹ Nhung" userId="9e0fa5eb-6c9b-4af6-a109-40175387ab73" providerId="ADAL" clId="{D6065DE2-B4F7-4164-B2FF-F12ACCFFF194}" dt="2023-05-27T17:25:42.026" v="10935" actId="478"/>
          <ac:spMkLst>
            <pc:docMk/>
            <pc:sldMk cId="3031974902" sldId="323"/>
            <ac:spMk id="3" creationId="{CDDE4C22-0C72-5AB6-7A10-F30161E102A9}"/>
          </ac:spMkLst>
        </pc:spChg>
        <pc:spChg chg="add mod">
          <ac:chgData name="Trần Thị Mỹ Nhung" userId="9e0fa5eb-6c9b-4af6-a109-40175387ab73" providerId="ADAL" clId="{D6065DE2-B4F7-4164-B2FF-F12ACCFFF194}" dt="2023-05-27T17:26:30.983" v="10946"/>
          <ac:spMkLst>
            <pc:docMk/>
            <pc:sldMk cId="3031974902" sldId="323"/>
            <ac:spMk id="8" creationId="{375834A7-3F90-8E78-78F4-B35BF121F078}"/>
          </ac:spMkLst>
        </pc:spChg>
        <pc:spChg chg="add mod">
          <ac:chgData name="Trần Thị Mỹ Nhung" userId="9e0fa5eb-6c9b-4af6-a109-40175387ab73" providerId="ADAL" clId="{D6065DE2-B4F7-4164-B2FF-F12ACCFFF194}" dt="2023-05-27T17:26:33.805" v="10959" actId="20577"/>
          <ac:spMkLst>
            <pc:docMk/>
            <pc:sldMk cId="3031974902" sldId="323"/>
            <ac:spMk id="9" creationId="{EFA792EA-24F4-40B2-8BE9-6A8779E7D78A}"/>
          </ac:spMkLst>
        </pc:spChg>
        <pc:spChg chg="add mod">
          <ac:chgData name="Trần Thị Mỹ Nhung" userId="9e0fa5eb-6c9b-4af6-a109-40175387ab73" providerId="ADAL" clId="{D6065DE2-B4F7-4164-B2FF-F12ACCFFF194}" dt="2023-05-27T17:27:33.267" v="10995" actId="20577"/>
          <ac:spMkLst>
            <pc:docMk/>
            <pc:sldMk cId="3031974902" sldId="323"/>
            <ac:spMk id="10" creationId="{06263492-CAD7-906B-2D1C-4FCFFBD5E18F}"/>
          </ac:spMkLst>
        </pc:spChg>
        <pc:picChg chg="add del mod">
          <ac:chgData name="Trần Thị Mỹ Nhung" userId="9e0fa5eb-6c9b-4af6-a109-40175387ab73" providerId="ADAL" clId="{D6065DE2-B4F7-4164-B2FF-F12ACCFFF194}" dt="2023-05-27T17:26:19.131" v="10941" actId="478"/>
          <ac:picMkLst>
            <pc:docMk/>
            <pc:sldMk cId="3031974902" sldId="323"/>
            <ac:picMk id="5" creationId="{2011835E-2CDF-D215-5334-F744EE7428AD}"/>
          </ac:picMkLst>
        </pc:picChg>
        <pc:picChg chg="add mod">
          <ac:chgData name="Trần Thị Mỹ Nhung" userId="9e0fa5eb-6c9b-4af6-a109-40175387ab73" providerId="ADAL" clId="{D6065DE2-B4F7-4164-B2FF-F12ACCFFF194}" dt="2023-05-30T09:15:06.391" v="13147" actId="1076"/>
          <ac:picMkLst>
            <pc:docMk/>
            <pc:sldMk cId="3031974902" sldId="323"/>
            <ac:picMk id="7" creationId="{32D0F096-504D-E47C-9CC0-8EC89641DA25}"/>
          </ac:picMkLst>
        </pc:picChg>
      </pc:sldChg>
      <pc:sldChg chg="new del">
        <pc:chgData name="Trần Thị Mỹ Nhung" userId="9e0fa5eb-6c9b-4af6-a109-40175387ab73" providerId="ADAL" clId="{D6065DE2-B4F7-4164-B2FF-F12ACCFFF194}" dt="2023-05-27T17:26:39.401" v="10961" actId="47"/>
        <pc:sldMkLst>
          <pc:docMk/>
          <pc:sldMk cId="2015050021" sldId="324"/>
        </pc:sldMkLst>
      </pc:sldChg>
      <pc:sldChg chg="addSp delSp modSp add mod modNotesTx">
        <pc:chgData name="Trần Thị Mỹ Nhung" userId="9e0fa5eb-6c9b-4af6-a109-40175387ab73" providerId="ADAL" clId="{D6065DE2-B4F7-4164-B2FF-F12ACCFFF194}" dt="2023-05-30T11:47:57.197" v="14057" actId="20577"/>
        <pc:sldMkLst>
          <pc:docMk/>
          <pc:sldMk cId="2515793407" sldId="324"/>
        </pc:sldMkLst>
        <pc:spChg chg="add mod">
          <ac:chgData name="Trần Thị Mỹ Nhung" userId="9e0fa5eb-6c9b-4af6-a109-40175387ab73" providerId="ADAL" clId="{D6065DE2-B4F7-4164-B2FF-F12ACCFFF194}" dt="2023-05-27T17:27:38.776" v="10997"/>
          <ac:spMkLst>
            <pc:docMk/>
            <pc:sldMk cId="2515793407" sldId="324"/>
            <ac:spMk id="5" creationId="{2E0E4664-3972-CF80-DD20-A738BA38352C}"/>
          </ac:spMkLst>
        </pc:spChg>
        <pc:picChg chg="add mod">
          <ac:chgData name="Trần Thị Mỹ Nhung" userId="9e0fa5eb-6c9b-4af6-a109-40175387ab73" providerId="ADAL" clId="{D6065DE2-B4F7-4164-B2FF-F12ACCFFF194}" dt="2023-05-30T11:47:37.505" v="13914" actId="1076"/>
          <ac:picMkLst>
            <pc:docMk/>
            <pc:sldMk cId="2515793407" sldId="324"/>
            <ac:picMk id="3" creationId="{8F60801B-FBC9-5369-0A0A-F9EF15EAC788}"/>
          </ac:picMkLst>
        </pc:picChg>
        <pc:picChg chg="del">
          <ac:chgData name="Trần Thị Mỹ Nhung" userId="9e0fa5eb-6c9b-4af6-a109-40175387ab73" providerId="ADAL" clId="{D6065DE2-B4F7-4164-B2FF-F12ACCFFF194}" dt="2023-05-27T17:26:42.401" v="10963" actId="478"/>
          <ac:picMkLst>
            <pc:docMk/>
            <pc:sldMk cId="2515793407" sldId="324"/>
            <ac:picMk id="7" creationId="{32D0F096-504D-E47C-9CC0-8EC89641DA25}"/>
          </ac:picMkLst>
        </pc:picChg>
      </pc:sldChg>
      <pc:sldChg chg="addSp delSp modSp add mod">
        <pc:chgData name="Trần Thị Mỹ Nhung" userId="9e0fa5eb-6c9b-4af6-a109-40175387ab73" providerId="ADAL" clId="{D6065DE2-B4F7-4164-B2FF-F12ACCFFF194}" dt="2023-05-27T17:32:26.174" v="11302" actId="1035"/>
        <pc:sldMkLst>
          <pc:docMk/>
          <pc:sldMk cId="1483946957" sldId="325"/>
        </pc:sldMkLst>
        <pc:spChg chg="mod">
          <ac:chgData name="Trần Thị Mỹ Nhung" userId="9e0fa5eb-6c9b-4af6-a109-40175387ab73" providerId="ADAL" clId="{D6065DE2-B4F7-4164-B2FF-F12ACCFFF194}" dt="2023-05-27T17:32:26.174" v="11302" actId="1035"/>
          <ac:spMkLst>
            <pc:docMk/>
            <pc:sldMk cId="1483946957" sldId="325"/>
            <ac:spMk id="713" creationId="{00000000-0000-0000-0000-000000000000}"/>
          </ac:spMkLst>
        </pc:spChg>
        <pc:spChg chg="mod">
          <ac:chgData name="Trần Thị Mỹ Nhung" userId="9e0fa5eb-6c9b-4af6-a109-40175387ab73" providerId="ADAL" clId="{D6065DE2-B4F7-4164-B2FF-F12ACCFFF194}" dt="2023-05-27T17:32:26.174" v="11302" actId="1035"/>
          <ac:spMkLst>
            <pc:docMk/>
            <pc:sldMk cId="1483946957" sldId="325"/>
            <ac:spMk id="715" creationId="{00000000-0000-0000-0000-000000000000}"/>
          </ac:spMkLst>
        </pc:spChg>
        <pc:spChg chg="mod">
          <ac:chgData name="Trần Thị Mỹ Nhung" userId="9e0fa5eb-6c9b-4af6-a109-40175387ab73" providerId="ADAL" clId="{D6065DE2-B4F7-4164-B2FF-F12ACCFFF194}" dt="2023-05-27T17:32:26.174" v="11302" actId="1035"/>
          <ac:spMkLst>
            <pc:docMk/>
            <pc:sldMk cId="1483946957" sldId="325"/>
            <ac:spMk id="716" creationId="{00000000-0000-0000-0000-000000000000}"/>
          </ac:spMkLst>
        </pc:spChg>
        <pc:spChg chg="add del mod">
          <ac:chgData name="Trần Thị Mỹ Nhung" userId="9e0fa5eb-6c9b-4af6-a109-40175387ab73" providerId="ADAL" clId="{D6065DE2-B4F7-4164-B2FF-F12ACCFFF194}" dt="2023-05-27T17:32:26.174" v="11302" actId="1035"/>
          <ac:spMkLst>
            <pc:docMk/>
            <pc:sldMk cId="1483946957" sldId="325"/>
            <ac:spMk id="717" creationId="{00000000-0000-0000-0000-000000000000}"/>
          </ac:spMkLst>
        </pc:spChg>
        <pc:spChg chg="mod">
          <ac:chgData name="Trần Thị Mỹ Nhung" userId="9e0fa5eb-6c9b-4af6-a109-40175387ab73" providerId="ADAL" clId="{D6065DE2-B4F7-4164-B2FF-F12ACCFFF194}" dt="2023-05-27T17:31:50.220" v="11232" actId="20577"/>
          <ac:spMkLst>
            <pc:docMk/>
            <pc:sldMk cId="1483946957" sldId="325"/>
            <ac:spMk id="722" creationId="{00000000-0000-0000-0000-000000000000}"/>
          </ac:spMkLst>
        </pc:spChg>
      </pc:sldChg>
      <pc:sldChg chg="delSp modSp add mod ord modNotesTx">
        <pc:chgData name="Trần Thị Mỹ Nhung" userId="9e0fa5eb-6c9b-4af6-a109-40175387ab73" providerId="ADAL" clId="{D6065DE2-B4F7-4164-B2FF-F12ACCFFF194}" dt="2023-05-27T17:40:28.888" v="11435" actId="20577"/>
        <pc:sldMkLst>
          <pc:docMk/>
          <pc:sldMk cId="3964173258" sldId="326"/>
        </pc:sldMkLst>
        <pc:spChg chg="mod">
          <ac:chgData name="Trần Thị Mỹ Nhung" userId="9e0fa5eb-6c9b-4af6-a109-40175387ab73" providerId="ADAL" clId="{D6065DE2-B4F7-4164-B2FF-F12ACCFFF194}" dt="2023-05-27T17:39:18.008" v="11422" actId="14100"/>
          <ac:spMkLst>
            <pc:docMk/>
            <pc:sldMk cId="3964173258" sldId="326"/>
            <ac:spMk id="273" creationId="{00000000-0000-0000-0000-000000000000}"/>
          </ac:spMkLst>
        </pc:spChg>
        <pc:spChg chg="mod">
          <ac:chgData name="Trần Thị Mỹ Nhung" userId="9e0fa5eb-6c9b-4af6-a109-40175387ab73" providerId="ADAL" clId="{D6065DE2-B4F7-4164-B2FF-F12ACCFFF194}" dt="2023-05-27T17:36:23.399" v="11389" actId="255"/>
          <ac:spMkLst>
            <pc:docMk/>
            <pc:sldMk cId="3964173258" sldId="326"/>
            <ac:spMk id="274" creationId="{00000000-0000-0000-0000-000000000000}"/>
          </ac:spMkLst>
        </pc:spChg>
        <pc:spChg chg="mod">
          <ac:chgData name="Trần Thị Mỹ Nhung" userId="9e0fa5eb-6c9b-4af6-a109-40175387ab73" providerId="ADAL" clId="{D6065DE2-B4F7-4164-B2FF-F12ACCFFF194}" dt="2023-05-27T17:38:53.269" v="11392" actId="20577"/>
          <ac:spMkLst>
            <pc:docMk/>
            <pc:sldMk cId="3964173258" sldId="326"/>
            <ac:spMk id="275" creationId="{00000000-0000-0000-0000-000000000000}"/>
          </ac:spMkLst>
        </pc:spChg>
        <pc:spChg chg="mod">
          <ac:chgData name="Trần Thị Mỹ Nhung" userId="9e0fa5eb-6c9b-4af6-a109-40175387ab73" providerId="ADAL" clId="{D6065DE2-B4F7-4164-B2FF-F12ACCFFF194}" dt="2023-05-27T17:33:20.475" v="11322" actId="20577"/>
          <ac:spMkLst>
            <pc:docMk/>
            <pc:sldMk cId="3964173258" sldId="326"/>
            <ac:spMk id="277" creationId="{00000000-0000-0000-0000-000000000000}"/>
          </ac:spMkLst>
        </pc:spChg>
        <pc:spChg chg="del mod">
          <ac:chgData name="Trần Thị Mỹ Nhung" userId="9e0fa5eb-6c9b-4af6-a109-40175387ab73" providerId="ADAL" clId="{D6065DE2-B4F7-4164-B2FF-F12ACCFFF194}" dt="2023-05-27T17:35:56.399" v="11381" actId="478"/>
          <ac:spMkLst>
            <pc:docMk/>
            <pc:sldMk cId="3964173258" sldId="326"/>
            <ac:spMk id="279" creationId="{00000000-0000-0000-0000-000000000000}"/>
          </ac:spMkLst>
        </pc:spChg>
        <pc:picChg chg="mod">
          <ac:chgData name="Trần Thị Mỹ Nhung" userId="9e0fa5eb-6c9b-4af6-a109-40175387ab73" providerId="ADAL" clId="{D6065DE2-B4F7-4164-B2FF-F12ACCFFF194}" dt="2023-05-27T17:33:38.170" v="11326" actId="14826"/>
          <ac:picMkLst>
            <pc:docMk/>
            <pc:sldMk cId="3964173258" sldId="326"/>
            <ac:picMk id="276" creationId="{00000000-0000-0000-0000-000000000000}"/>
          </ac:picMkLst>
        </pc:picChg>
      </pc:sldChg>
      <pc:sldChg chg="addSp delSp modSp add mod ord modNotesTx">
        <pc:chgData name="Trần Thị Mỹ Nhung" userId="9e0fa5eb-6c9b-4af6-a109-40175387ab73" providerId="ADAL" clId="{D6065DE2-B4F7-4164-B2FF-F12ACCFFF194}" dt="2023-05-30T11:34:47.684" v="13279" actId="6549"/>
        <pc:sldMkLst>
          <pc:docMk/>
          <pc:sldMk cId="265739408" sldId="327"/>
        </pc:sldMkLst>
        <pc:spChg chg="add del mod">
          <ac:chgData name="Trần Thị Mỹ Nhung" userId="9e0fa5eb-6c9b-4af6-a109-40175387ab73" providerId="ADAL" clId="{D6065DE2-B4F7-4164-B2FF-F12ACCFFF194}" dt="2023-05-27T17:41:02.788" v="11442" actId="478"/>
          <ac:spMkLst>
            <pc:docMk/>
            <pc:sldMk cId="265739408" sldId="327"/>
            <ac:spMk id="3" creationId="{92315381-0AF1-22FB-F26A-41D5391CE261}"/>
          </ac:spMkLst>
        </pc:spChg>
        <pc:spChg chg="add del mod">
          <ac:chgData name="Trần Thị Mỹ Nhung" userId="9e0fa5eb-6c9b-4af6-a109-40175387ab73" providerId="ADAL" clId="{D6065DE2-B4F7-4164-B2FF-F12ACCFFF194}" dt="2023-05-27T17:48:01.651" v="11652" actId="478"/>
          <ac:spMkLst>
            <pc:docMk/>
            <pc:sldMk cId="265739408" sldId="327"/>
            <ac:spMk id="4" creationId="{C85BCFA3-2C3A-68FB-5011-E37B690761DD}"/>
          </ac:spMkLst>
        </pc:spChg>
        <pc:spChg chg="add del mod">
          <ac:chgData name="Trần Thị Mỹ Nhung" userId="9e0fa5eb-6c9b-4af6-a109-40175387ab73" providerId="ADAL" clId="{D6065DE2-B4F7-4164-B2FF-F12ACCFFF194}" dt="2023-05-27T17:48:01.651" v="11652" actId="478"/>
          <ac:spMkLst>
            <pc:docMk/>
            <pc:sldMk cId="265739408" sldId="327"/>
            <ac:spMk id="5" creationId="{FA693CF3-3C13-F51B-A68D-0F51BDB832FB}"/>
          </ac:spMkLst>
        </pc:spChg>
        <pc:spChg chg="mod">
          <ac:chgData name="Trần Thị Mỹ Nhung" userId="9e0fa5eb-6c9b-4af6-a109-40175387ab73" providerId="ADAL" clId="{D6065DE2-B4F7-4164-B2FF-F12ACCFFF194}" dt="2023-05-30T11:33:44.349" v="13274" actId="1076"/>
          <ac:spMkLst>
            <pc:docMk/>
            <pc:sldMk cId="265739408" sldId="327"/>
            <ac:spMk id="6" creationId="{816E5510-CE7B-248C-1364-7172D55BB370}"/>
          </ac:spMkLst>
        </pc:spChg>
        <pc:spChg chg="add del mod">
          <ac:chgData name="Trần Thị Mỹ Nhung" userId="9e0fa5eb-6c9b-4af6-a109-40175387ab73" providerId="ADAL" clId="{D6065DE2-B4F7-4164-B2FF-F12ACCFFF194}" dt="2023-05-27T17:48:01.651" v="11652" actId="478"/>
          <ac:spMkLst>
            <pc:docMk/>
            <pc:sldMk cId="265739408" sldId="327"/>
            <ac:spMk id="6" creationId="{CF72CB77-7D21-627B-C58B-83638122FF0E}"/>
          </ac:spMkLst>
        </pc:spChg>
        <pc:spChg chg="add del mod">
          <ac:chgData name="Trần Thị Mỹ Nhung" userId="9e0fa5eb-6c9b-4af6-a109-40175387ab73" providerId="ADAL" clId="{D6065DE2-B4F7-4164-B2FF-F12ACCFFF194}" dt="2023-05-27T17:48:04.261" v="11653" actId="478"/>
          <ac:spMkLst>
            <pc:docMk/>
            <pc:sldMk cId="265739408" sldId="327"/>
            <ac:spMk id="7" creationId="{1615E183-E386-9BB4-EFBD-D98B5BADF0F3}"/>
          </ac:spMkLst>
        </pc:spChg>
        <pc:spChg chg="add del mod">
          <ac:chgData name="Trần Thị Mỹ Nhung" userId="9e0fa5eb-6c9b-4af6-a109-40175387ab73" providerId="ADAL" clId="{D6065DE2-B4F7-4164-B2FF-F12ACCFFF194}" dt="2023-05-27T17:48:01.651" v="11652" actId="478"/>
          <ac:spMkLst>
            <pc:docMk/>
            <pc:sldMk cId="265739408" sldId="327"/>
            <ac:spMk id="8" creationId="{E5EAA23D-5155-12CA-D657-FEC40491A99A}"/>
          </ac:spMkLst>
        </pc:spChg>
        <pc:spChg chg="del">
          <ac:chgData name="Trần Thị Mỹ Nhung" userId="9e0fa5eb-6c9b-4af6-a109-40175387ab73" providerId="ADAL" clId="{D6065DE2-B4F7-4164-B2FF-F12ACCFFF194}" dt="2023-05-30T11:32:15.064" v="13266" actId="478"/>
          <ac:spMkLst>
            <pc:docMk/>
            <pc:sldMk cId="265739408" sldId="327"/>
            <ac:spMk id="8" creationId="{E7537343-B551-51E1-88C6-32B9F28454B1}"/>
          </ac:spMkLst>
        </pc:spChg>
        <pc:spChg chg="del">
          <ac:chgData name="Trần Thị Mỹ Nhung" userId="9e0fa5eb-6c9b-4af6-a109-40175387ab73" providerId="ADAL" clId="{D6065DE2-B4F7-4164-B2FF-F12ACCFFF194}" dt="2023-05-30T11:32:15.064" v="13266" actId="478"/>
          <ac:spMkLst>
            <pc:docMk/>
            <pc:sldMk cId="265739408" sldId="327"/>
            <ac:spMk id="9" creationId="{950E0A32-99D4-74FB-2BCF-563B37C01030}"/>
          </ac:spMkLst>
        </pc:spChg>
        <pc:spChg chg="add del mod">
          <ac:chgData name="Trần Thị Mỹ Nhung" userId="9e0fa5eb-6c9b-4af6-a109-40175387ab73" providerId="ADAL" clId="{D6065DE2-B4F7-4164-B2FF-F12ACCFFF194}" dt="2023-05-27T17:48:01.651" v="11652" actId="478"/>
          <ac:spMkLst>
            <pc:docMk/>
            <pc:sldMk cId="265739408" sldId="327"/>
            <ac:spMk id="10" creationId="{17D649E5-D35F-72EB-9F7D-146518F07ACC}"/>
          </ac:spMkLst>
        </pc:spChg>
        <pc:spChg chg="del">
          <ac:chgData name="Trần Thị Mỹ Nhung" userId="9e0fa5eb-6c9b-4af6-a109-40175387ab73" providerId="ADAL" clId="{D6065DE2-B4F7-4164-B2FF-F12ACCFFF194}" dt="2023-05-30T11:32:15.064" v="13266" actId="478"/>
          <ac:spMkLst>
            <pc:docMk/>
            <pc:sldMk cId="265739408" sldId="327"/>
            <ac:spMk id="11" creationId="{7CEC3761-FBFB-0093-6583-8539A09C1A51}"/>
          </ac:spMkLst>
        </pc:spChg>
        <pc:spChg chg="add mod">
          <ac:chgData name="Trần Thị Mỹ Nhung" userId="9e0fa5eb-6c9b-4af6-a109-40175387ab73" providerId="ADAL" clId="{D6065DE2-B4F7-4164-B2FF-F12ACCFFF194}" dt="2023-05-27T17:47:46.387" v="11626"/>
          <ac:spMkLst>
            <pc:docMk/>
            <pc:sldMk cId="265739408" sldId="327"/>
            <ac:spMk id="12" creationId="{2D180E8D-0DF4-FBC2-1307-A982E7182756}"/>
          </ac:spMkLst>
        </pc:spChg>
        <pc:spChg chg="add mod">
          <ac:chgData name="Trần Thị Mỹ Nhung" userId="9e0fa5eb-6c9b-4af6-a109-40175387ab73" providerId="ADAL" clId="{D6065DE2-B4F7-4164-B2FF-F12ACCFFF194}" dt="2023-05-27T17:48:10.827" v="11654" actId="1076"/>
          <ac:spMkLst>
            <pc:docMk/>
            <pc:sldMk cId="265739408" sldId="327"/>
            <ac:spMk id="13" creationId="{A5730F99-A630-6220-67A1-E043116CCD39}"/>
          </ac:spMkLst>
        </pc:spChg>
        <pc:spChg chg="add mod">
          <ac:chgData name="Trần Thị Mỹ Nhung" userId="9e0fa5eb-6c9b-4af6-a109-40175387ab73" providerId="ADAL" clId="{D6065DE2-B4F7-4164-B2FF-F12ACCFFF194}" dt="2023-05-27T17:47:46.387" v="11626"/>
          <ac:spMkLst>
            <pc:docMk/>
            <pc:sldMk cId="265739408" sldId="327"/>
            <ac:spMk id="14" creationId="{89B921BF-5CC3-D6D6-B87E-500969496B5A}"/>
          </ac:spMkLst>
        </pc:spChg>
        <pc:spChg chg="del">
          <ac:chgData name="Trần Thị Mỹ Nhung" userId="9e0fa5eb-6c9b-4af6-a109-40175387ab73" providerId="ADAL" clId="{D6065DE2-B4F7-4164-B2FF-F12ACCFFF194}" dt="2023-05-30T11:32:15.064" v="13266" actId="478"/>
          <ac:spMkLst>
            <pc:docMk/>
            <pc:sldMk cId="265739408" sldId="327"/>
            <ac:spMk id="16" creationId="{2F20522E-4A14-FEC4-39A1-978BD946AA8B}"/>
          </ac:spMkLst>
        </pc:spChg>
        <pc:spChg chg="del">
          <ac:chgData name="Trần Thị Mỹ Nhung" userId="9e0fa5eb-6c9b-4af6-a109-40175387ab73" providerId="ADAL" clId="{D6065DE2-B4F7-4164-B2FF-F12ACCFFF194}" dt="2023-05-30T11:32:15.064" v="13266" actId="478"/>
          <ac:spMkLst>
            <pc:docMk/>
            <pc:sldMk cId="265739408" sldId="327"/>
            <ac:spMk id="18" creationId="{38D23471-0C53-CC95-5261-03ADA92A0470}"/>
          </ac:spMkLst>
        </pc:spChg>
        <pc:spChg chg="del">
          <ac:chgData name="Trần Thị Mỹ Nhung" userId="9e0fa5eb-6c9b-4af6-a109-40175387ab73" providerId="ADAL" clId="{D6065DE2-B4F7-4164-B2FF-F12ACCFFF194}" dt="2023-05-30T11:32:15.064" v="13266" actId="478"/>
          <ac:spMkLst>
            <pc:docMk/>
            <pc:sldMk cId="265739408" sldId="327"/>
            <ac:spMk id="20" creationId="{A2F3876C-BFFF-A7D8-1FAF-2A9E96505A3A}"/>
          </ac:spMkLst>
        </pc:spChg>
        <pc:spChg chg="del mod">
          <ac:chgData name="Trần Thị Mỹ Nhung" userId="9e0fa5eb-6c9b-4af6-a109-40175387ab73" providerId="ADAL" clId="{D6065DE2-B4F7-4164-B2FF-F12ACCFFF194}" dt="2023-05-30T11:32:15.064" v="13266" actId="478"/>
          <ac:spMkLst>
            <pc:docMk/>
            <pc:sldMk cId="265739408" sldId="327"/>
            <ac:spMk id="22" creationId="{FAB92466-AE1F-B983-1DB9-CC240EFC3627}"/>
          </ac:spMkLst>
        </pc:spChg>
        <pc:spChg chg="del mod">
          <ac:chgData name="Trần Thị Mỹ Nhung" userId="9e0fa5eb-6c9b-4af6-a109-40175387ab73" providerId="ADAL" clId="{D6065DE2-B4F7-4164-B2FF-F12ACCFFF194}" dt="2023-05-30T11:32:15.064" v="13266" actId="478"/>
          <ac:spMkLst>
            <pc:docMk/>
            <pc:sldMk cId="265739408" sldId="327"/>
            <ac:spMk id="26" creationId="{F440C7EE-E583-0D0A-53BA-8101D976B7FA}"/>
          </ac:spMkLst>
        </pc:spChg>
        <pc:spChg chg="del">
          <ac:chgData name="Trần Thị Mỹ Nhung" userId="9e0fa5eb-6c9b-4af6-a109-40175387ab73" providerId="ADAL" clId="{D6065DE2-B4F7-4164-B2FF-F12ACCFFF194}" dt="2023-05-27T17:47:45.979" v="11625" actId="478"/>
          <ac:spMkLst>
            <pc:docMk/>
            <pc:sldMk cId="265739408" sldId="327"/>
            <ac:spMk id="273" creationId="{00000000-0000-0000-0000-000000000000}"/>
          </ac:spMkLst>
        </pc:spChg>
        <pc:spChg chg="mod">
          <ac:chgData name="Trần Thị Mỹ Nhung" userId="9e0fa5eb-6c9b-4af6-a109-40175387ab73" providerId="ADAL" clId="{D6065DE2-B4F7-4164-B2FF-F12ACCFFF194}" dt="2023-05-27T17:54:20.741" v="11719" actId="122"/>
          <ac:spMkLst>
            <pc:docMk/>
            <pc:sldMk cId="265739408" sldId="327"/>
            <ac:spMk id="274" creationId="{00000000-0000-0000-0000-000000000000}"/>
          </ac:spMkLst>
        </pc:spChg>
        <pc:spChg chg="del mod">
          <ac:chgData name="Trần Thị Mỹ Nhung" userId="9e0fa5eb-6c9b-4af6-a109-40175387ab73" providerId="ADAL" clId="{D6065DE2-B4F7-4164-B2FF-F12ACCFFF194}" dt="2023-05-27T17:41:00.711" v="11441" actId="478"/>
          <ac:spMkLst>
            <pc:docMk/>
            <pc:sldMk cId="265739408" sldId="327"/>
            <ac:spMk id="275" creationId="{00000000-0000-0000-0000-000000000000}"/>
          </ac:spMkLst>
        </pc:spChg>
        <pc:spChg chg="del">
          <ac:chgData name="Trần Thị Mỹ Nhung" userId="9e0fa5eb-6c9b-4af6-a109-40175387ab73" providerId="ADAL" clId="{D6065DE2-B4F7-4164-B2FF-F12ACCFFF194}" dt="2023-05-27T17:47:45.979" v="11625" actId="478"/>
          <ac:spMkLst>
            <pc:docMk/>
            <pc:sldMk cId="265739408" sldId="327"/>
            <ac:spMk id="277" creationId="{00000000-0000-0000-0000-000000000000}"/>
          </ac:spMkLst>
        </pc:spChg>
        <pc:spChg chg="del">
          <ac:chgData name="Trần Thị Mỹ Nhung" userId="9e0fa5eb-6c9b-4af6-a109-40175387ab73" providerId="ADAL" clId="{D6065DE2-B4F7-4164-B2FF-F12ACCFFF194}" dt="2023-05-27T17:47:45.979" v="11625" actId="478"/>
          <ac:spMkLst>
            <pc:docMk/>
            <pc:sldMk cId="265739408" sldId="327"/>
            <ac:spMk id="278" creationId="{00000000-0000-0000-0000-000000000000}"/>
          </ac:spMkLst>
        </pc:spChg>
        <pc:graphicFrameChg chg="mod">
          <ac:chgData name="Trần Thị Mỹ Nhung" userId="9e0fa5eb-6c9b-4af6-a109-40175387ab73" providerId="ADAL" clId="{D6065DE2-B4F7-4164-B2FF-F12ACCFFF194}" dt="2023-05-30T11:33:44.349" v="13274" actId="1076"/>
          <ac:graphicFrameMkLst>
            <pc:docMk/>
            <pc:sldMk cId="265739408" sldId="327"/>
            <ac:graphicFrameMk id="5" creationId="{08AEC1B0-88F1-32F2-75B2-BAD73F5E5EA0}"/>
          </ac:graphicFrameMkLst>
        </pc:graphicFrameChg>
        <pc:picChg chg="del">
          <ac:chgData name="Trần Thị Mỹ Nhung" userId="9e0fa5eb-6c9b-4af6-a109-40175387ab73" providerId="ADAL" clId="{D6065DE2-B4F7-4164-B2FF-F12ACCFFF194}" dt="2023-05-27T17:40:56.253" v="11439" actId="478"/>
          <ac:picMkLst>
            <pc:docMk/>
            <pc:sldMk cId="265739408" sldId="327"/>
            <ac:picMk id="276" creationId="{00000000-0000-0000-0000-000000000000}"/>
          </ac:picMkLst>
        </pc:picChg>
        <pc:cxnChg chg="add del mod">
          <ac:chgData name="Trần Thị Mỹ Nhung" userId="9e0fa5eb-6c9b-4af6-a109-40175387ab73" providerId="ADAL" clId="{D6065DE2-B4F7-4164-B2FF-F12ACCFFF194}" dt="2023-05-27T17:48:01.651" v="11652" actId="478"/>
          <ac:cxnSpMkLst>
            <pc:docMk/>
            <pc:sldMk cId="265739408" sldId="327"/>
            <ac:cxnSpMk id="9" creationId="{77D60607-6078-76F8-8096-0FA0C1A60352}"/>
          </ac:cxnSpMkLst>
        </pc:cxnChg>
      </pc:sldChg>
      <pc:sldChg chg="new del">
        <pc:chgData name="Trần Thị Mỹ Nhung" userId="9e0fa5eb-6c9b-4af6-a109-40175387ab73" providerId="ADAL" clId="{D6065DE2-B4F7-4164-B2FF-F12ACCFFF194}" dt="2023-05-27T17:40:52.983" v="11437" actId="680"/>
        <pc:sldMkLst>
          <pc:docMk/>
          <pc:sldMk cId="2122400956" sldId="327"/>
        </pc:sldMkLst>
      </pc:sldChg>
      <pc:sldChg chg="addSp delSp modSp new del mod">
        <pc:chgData name="Trần Thị Mỹ Nhung" userId="9e0fa5eb-6c9b-4af6-a109-40175387ab73" providerId="ADAL" clId="{D6065DE2-B4F7-4164-B2FF-F12ACCFFF194}" dt="2023-05-27T17:37:28.326" v="11391" actId="47"/>
        <pc:sldMkLst>
          <pc:docMk/>
          <pc:sldMk cId="2342107585" sldId="327"/>
        </pc:sldMkLst>
        <pc:spChg chg="del">
          <ac:chgData name="Trần Thị Mỹ Nhung" userId="9e0fa5eb-6c9b-4af6-a109-40175387ab73" providerId="ADAL" clId="{D6065DE2-B4F7-4164-B2FF-F12ACCFFF194}" dt="2023-05-27T17:33:30.030" v="11324" actId="478"/>
          <ac:spMkLst>
            <pc:docMk/>
            <pc:sldMk cId="2342107585" sldId="327"/>
            <ac:spMk id="2" creationId="{465CF883-DC5B-279D-DBBA-3BD39FECDE4A}"/>
          </ac:spMkLst>
        </pc:spChg>
        <pc:spChg chg="del">
          <ac:chgData name="Trần Thị Mỹ Nhung" userId="9e0fa5eb-6c9b-4af6-a109-40175387ab73" providerId="ADAL" clId="{D6065DE2-B4F7-4164-B2FF-F12ACCFFF194}" dt="2023-05-27T17:33:30.030" v="11324" actId="478"/>
          <ac:spMkLst>
            <pc:docMk/>
            <pc:sldMk cId="2342107585" sldId="327"/>
            <ac:spMk id="3" creationId="{353EBF90-D7A3-91D5-2FCE-79BD66A4AE40}"/>
          </ac:spMkLst>
        </pc:spChg>
        <pc:spChg chg="add mod">
          <ac:chgData name="Trần Thị Mỹ Nhung" userId="9e0fa5eb-6c9b-4af6-a109-40175387ab73" providerId="ADAL" clId="{D6065DE2-B4F7-4164-B2FF-F12ACCFFF194}" dt="2023-05-27T17:33:30.214" v="11325"/>
          <ac:spMkLst>
            <pc:docMk/>
            <pc:sldMk cId="2342107585" sldId="327"/>
            <ac:spMk id="5" creationId="{3824FB0A-042F-9B71-7EDD-084E56B07245}"/>
          </ac:spMkLst>
        </pc:spChg>
        <pc:picChg chg="add mod">
          <ac:chgData name="Trần Thị Mỹ Nhung" userId="9e0fa5eb-6c9b-4af6-a109-40175387ab73" providerId="ADAL" clId="{D6065DE2-B4F7-4164-B2FF-F12ACCFFF194}" dt="2023-05-27T17:33:30.214" v="11325"/>
          <ac:picMkLst>
            <pc:docMk/>
            <pc:sldMk cId="2342107585" sldId="327"/>
            <ac:picMk id="6" creationId="{3261C21C-0F87-35CB-BBDE-8A668002AC8C}"/>
          </ac:picMkLst>
        </pc:picChg>
      </pc:sldChg>
      <pc:sldChg chg="new del">
        <pc:chgData name="Trần Thị Mỹ Nhung" userId="9e0fa5eb-6c9b-4af6-a109-40175387ab73" providerId="ADAL" clId="{D6065DE2-B4F7-4164-B2FF-F12ACCFFF194}" dt="2023-05-27T17:45:35.960" v="11568" actId="47"/>
        <pc:sldMkLst>
          <pc:docMk/>
          <pc:sldMk cId="3856024184" sldId="328"/>
        </pc:sldMkLst>
      </pc:sldChg>
      <pc:sldChg chg="addSp delSp modSp new mod">
        <pc:chgData name="Trần Thị Mỹ Nhung" userId="9e0fa5eb-6c9b-4af6-a109-40175387ab73" providerId="ADAL" clId="{D6065DE2-B4F7-4164-B2FF-F12ACCFFF194}" dt="2023-05-27T17:46:35.402" v="11593" actId="1076"/>
        <pc:sldMkLst>
          <pc:docMk/>
          <pc:sldMk cId="1703292235" sldId="329"/>
        </pc:sldMkLst>
        <pc:spChg chg="del">
          <ac:chgData name="Trần Thị Mỹ Nhung" userId="9e0fa5eb-6c9b-4af6-a109-40175387ab73" providerId="ADAL" clId="{D6065DE2-B4F7-4164-B2FF-F12ACCFFF194}" dt="2023-05-27T17:45:44.492" v="11570" actId="478"/>
          <ac:spMkLst>
            <pc:docMk/>
            <pc:sldMk cId="1703292235" sldId="329"/>
            <ac:spMk id="2" creationId="{2ED1074F-2AF2-9CCD-2C48-755770A886BA}"/>
          </ac:spMkLst>
        </pc:spChg>
        <pc:spChg chg="del">
          <ac:chgData name="Trần Thị Mỹ Nhung" userId="9e0fa5eb-6c9b-4af6-a109-40175387ab73" providerId="ADAL" clId="{D6065DE2-B4F7-4164-B2FF-F12ACCFFF194}" dt="2023-05-27T17:45:31.507" v="11566" actId="478"/>
          <ac:spMkLst>
            <pc:docMk/>
            <pc:sldMk cId="1703292235" sldId="329"/>
            <ac:spMk id="3" creationId="{2DD988D7-88BB-794C-3124-C334ABA13EA4}"/>
          </ac:spMkLst>
        </pc:spChg>
        <pc:spChg chg="add del mod">
          <ac:chgData name="Trần Thị Mỹ Nhung" userId="9e0fa5eb-6c9b-4af6-a109-40175387ab73" providerId="ADAL" clId="{D6065DE2-B4F7-4164-B2FF-F12ACCFFF194}" dt="2023-05-27T17:45:30.040" v="11565"/>
          <ac:spMkLst>
            <pc:docMk/>
            <pc:sldMk cId="1703292235" sldId="329"/>
            <ac:spMk id="4" creationId="{4557923F-562B-6EBE-80CB-4836F80F7348}"/>
          </ac:spMkLst>
        </pc:spChg>
        <pc:spChg chg="add del mod">
          <ac:chgData name="Trần Thị Mỹ Nhung" userId="9e0fa5eb-6c9b-4af6-a109-40175387ab73" providerId="ADAL" clId="{D6065DE2-B4F7-4164-B2FF-F12ACCFFF194}" dt="2023-05-27T17:45:30.040" v="11565"/>
          <ac:spMkLst>
            <pc:docMk/>
            <pc:sldMk cId="1703292235" sldId="329"/>
            <ac:spMk id="5" creationId="{9ABD11BD-3EA3-59BB-1492-19B28736878E}"/>
          </ac:spMkLst>
        </pc:spChg>
        <pc:spChg chg="add del mod">
          <ac:chgData name="Trần Thị Mỹ Nhung" userId="9e0fa5eb-6c9b-4af6-a109-40175387ab73" providerId="ADAL" clId="{D6065DE2-B4F7-4164-B2FF-F12ACCFFF194}" dt="2023-05-27T17:45:30.040" v="11565"/>
          <ac:spMkLst>
            <pc:docMk/>
            <pc:sldMk cId="1703292235" sldId="329"/>
            <ac:spMk id="6" creationId="{738BC337-BD89-684D-DD89-6BBE5C290AF9}"/>
          </ac:spMkLst>
        </pc:spChg>
        <pc:spChg chg="add mod">
          <ac:chgData name="Trần Thị Mỹ Nhung" userId="9e0fa5eb-6c9b-4af6-a109-40175387ab73" providerId="ADAL" clId="{D6065DE2-B4F7-4164-B2FF-F12ACCFFF194}" dt="2023-05-27T17:45:32.147" v="11567"/>
          <ac:spMkLst>
            <pc:docMk/>
            <pc:sldMk cId="1703292235" sldId="329"/>
            <ac:spMk id="7" creationId="{F7B6466B-F1C4-3BC4-6FF9-D015303DE559}"/>
          </ac:spMkLst>
        </pc:spChg>
        <pc:spChg chg="add mod">
          <ac:chgData name="Trần Thị Mỹ Nhung" userId="9e0fa5eb-6c9b-4af6-a109-40175387ab73" providerId="ADAL" clId="{D6065DE2-B4F7-4164-B2FF-F12ACCFFF194}" dt="2023-05-27T17:45:32.147" v="11567"/>
          <ac:spMkLst>
            <pc:docMk/>
            <pc:sldMk cId="1703292235" sldId="329"/>
            <ac:spMk id="8" creationId="{2C7CF493-1EA4-8DE1-F87C-F75CCAE1CF15}"/>
          </ac:spMkLst>
        </pc:spChg>
        <pc:spChg chg="add mod">
          <ac:chgData name="Trần Thị Mỹ Nhung" userId="9e0fa5eb-6c9b-4af6-a109-40175387ab73" providerId="ADAL" clId="{D6065DE2-B4F7-4164-B2FF-F12ACCFFF194}" dt="2023-05-27T17:45:32.147" v="11567"/>
          <ac:spMkLst>
            <pc:docMk/>
            <pc:sldMk cId="1703292235" sldId="329"/>
            <ac:spMk id="9" creationId="{2E0D7964-B700-CABA-CA9B-AD7C426E8BC7}"/>
          </ac:spMkLst>
        </pc:spChg>
        <pc:spChg chg="add del">
          <ac:chgData name="Trần Thị Mỹ Nhung" userId="9e0fa5eb-6c9b-4af6-a109-40175387ab73" providerId="ADAL" clId="{D6065DE2-B4F7-4164-B2FF-F12ACCFFF194}" dt="2023-05-27T17:46:14.637" v="11577" actId="22"/>
          <ac:spMkLst>
            <pc:docMk/>
            <pc:sldMk cId="1703292235" sldId="329"/>
            <ac:spMk id="12" creationId="{B1B4C2E8-D4C7-8169-D954-045F55B4B014}"/>
          </ac:spMkLst>
        </pc:spChg>
        <pc:spChg chg="add del">
          <ac:chgData name="Trần Thị Mỹ Nhung" userId="9e0fa5eb-6c9b-4af6-a109-40175387ab73" providerId="ADAL" clId="{D6065DE2-B4F7-4164-B2FF-F12ACCFFF194}" dt="2023-05-27T17:46:15.439" v="11579" actId="22"/>
          <ac:spMkLst>
            <pc:docMk/>
            <pc:sldMk cId="1703292235" sldId="329"/>
            <ac:spMk id="14" creationId="{A6DC367E-4A75-2D93-ACE8-9C51588FBD5D}"/>
          </ac:spMkLst>
        </pc:spChg>
        <pc:spChg chg="add mod">
          <ac:chgData name="Trần Thị Mỹ Nhung" userId="9e0fa5eb-6c9b-4af6-a109-40175387ab73" providerId="ADAL" clId="{D6065DE2-B4F7-4164-B2FF-F12ACCFFF194}" dt="2023-05-27T17:46:31.289" v="11592" actId="1076"/>
          <ac:spMkLst>
            <pc:docMk/>
            <pc:sldMk cId="1703292235" sldId="329"/>
            <ac:spMk id="15" creationId="{6ECC46F4-ACAF-807A-7395-1488DA7CF897}"/>
          </ac:spMkLst>
        </pc:spChg>
        <pc:picChg chg="add mod">
          <ac:chgData name="Trần Thị Mỹ Nhung" userId="9e0fa5eb-6c9b-4af6-a109-40175387ab73" providerId="ADAL" clId="{D6065DE2-B4F7-4164-B2FF-F12ACCFFF194}" dt="2023-05-27T17:46:35.402" v="11593" actId="1076"/>
          <ac:picMkLst>
            <pc:docMk/>
            <pc:sldMk cId="1703292235" sldId="329"/>
            <ac:picMk id="10" creationId="{72395ABA-F96D-967D-7C3A-6F564B6E89EA}"/>
          </ac:picMkLst>
        </pc:picChg>
      </pc:sldChg>
      <pc:sldChg chg="addSp delSp modSp add mod">
        <pc:chgData name="Trần Thị Mỹ Nhung" userId="9e0fa5eb-6c9b-4af6-a109-40175387ab73" providerId="ADAL" clId="{D6065DE2-B4F7-4164-B2FF-F12ACCFFF194}" dt="2023-05-27T17:47:10.757" v="11623" actId="1036"/>
        <pc:sldMkLst>
          <pc:docMk/>
          <pc:sldMk cId="462793919" sldId="330"/>
        </pc:sldMkLst>
        <pc:spChg chg="mod">
          <ac:chgData name="Trần Thị Mỹ Nhung" userId="9e0fa5eb-6c9b-4af6-a109-40175387ab73" providerId="ADAL" clId="{D6065DE2-B4F7-4164-B2FF-F12ACCFFF194}" dt="2023-05-27T17:46:42.077" v="11604" actId="20577"/>
          <ac:spMkLst>
            <pc:docMk/>
            <pc:sldMk cId="462793919" sldId="330"/>
            <ac:spMk id="15" creationId="{6ECC46F4-ACAF-807A-7395-1488DA7CF897}"/>
          </ac:spMkLst>
        </pc:spChg>
        <pc:picChg chg="del">
          <ac:chgData name="Trần Thị Mỹ Nhung" userId="9e0fa5eb-6c9b-4af6-a109-40175387ab73" providerId="ADAL" clId="{D6065DE2-B4F7-4164-B2FF-F12ACCFFF194}" dt="2023-05-27T17:46:58" v="11605" actId="478"/>
          <ac:picMkLst>
            <pc:docMk/>
            <pc:sldMk cId="462793919" sldId="330"/>
            <ac:picMk id="10" creationId="{72395ABA-F96D-967D-7C3A-6F564B6E89EA}"/>
          </ac:picMkLst>
        </pc:picChg>
        <pc:picChg chg="add mod">
          <ac:chgData name="Trần Thị Mỹ Nhung" userId="9e0fa5eb-6c9b-4af6-a109-40175387ab73" providerId="ADAL" clId="{D6065DE2-B4F7-4164-B2FF-F12ACCFFF194}" dt="2023-05-27T17:47:10.757" v="11623" actId="1036"/>
          <ac:picMkLst>
            <pc:docMk/>
            <pc:sldMk cId="462793919" sldId="330"/>
            <ac:picMk id="2050" creationId="{1884A4CB-46E5-58AD-EC7C-2815116157EF}"/>
          </ac:picMkLst>
        </pc:picChg>
      </pc:sldChg>
      <pc:sldChg chg="modSp add del mod">
        <pc:chgData name="Trần Thị Mỹ Nhung" userId="9e0fa5eb-6c9b-4af6-a109-40175387ab73" providerId="ADAL" clId="{D6065DE2-B4F7-4164-B2FF-F12ACCFFF194}" dt="2023-05-30T11:27:32.593" v="13231" actId="47"/>
        <pc:sldMkLst>
          <pc:docMk/>
          <pc:sldMk cId="778744584" sldId="331"/>
        </pc:sldMkLst>
        <pc:spChg chg="mod">
          <ac:chgData name="Trần Thị Mỹ Nhung" userId="9e0fa5eb-6c9b-4af6-a109-40175387ab73" providerId="ADAL" clId="{D6065DE2-B4F7-4164-B2FF-F12ACCFFF194}" dt="2023-05-30T09:14:58.301" v="13146" actId="14100"/>
          <ac:spMkLst>
            <pc:docMk/>
            <pc:sldMk cId="778744584" sldId="331"/>
            <ac:spMk id="346" creationId="{00000000-0000-0000-0000-000000000000}"/>
          </ac:spMkLst>
        </pc:spChg>
      </pc:sldChg>
      <pc:sldChg chg="addSp delSp modSp add mod ord">
        <pc:chgData name="Trần Thị Mỹ Nhung" userId="9e0fa5eb-6c9b-4af6-a109-40175387ab73" providerId="ADAL" clId="{D6065DE2-B4F7-4164-B2FF-F12ACCFFF194}" dt="2023-05-27T17:52:29.221" v="11669" actId="20577"/>
        <pc:sldMkLst>
          <pc:docMk/>
          <pc:sldMk cId="2400424142" sldId="332"/>
        </pc:sldMkLst>
        <pc:spChg chg="del">
          <ac:chgData name="Trần Thị Mỹ Nhung" userId="9e0fa5eb-6c9b-4af6-a109-40175387ab73" providerId="ADAL" clId="{D6065DE2-B4F7-4164-B2FF-F12ACCFFF194}" dt="2023-05-27T17:52:23.678" v="11660" actId="478"/>
          <ac:spMkLst>
            <pc:docMk/>
            <pc:sldMk cId="2400424142" sldId="332"/>
            <ac:spMk id="2" creationId="{20E6C56E-E284-6EE8-D7C4-6B6F74DBEE63}"/>
          </ac:spMkLst>
        </pc:spChg>
        <pc:spChg chg="del">
          <ac:chgData name="Trần Thị Mỹ Nhung" userId="9e0fa5eb-6c9b-4af6-a109-40175387ab73" providerId="ADAL" clId="{D6065DE2-B4F7-4164-B2FF-F12ACCFFF194}" dt="2023-05-27T17:52:23.678" v="11660" actId="478"/>
          <ac:spMkLst>
            <pc:docMk/>
            <pc:sldMk cId="2400424142" sldId="332"/>
            <ac:spMk id="3" creationId="{9FC692A3-6CBE-54DE-D100-185B98404F04}"/>
          </ac:spMkLst>
        </pc:spChg>
        <pc:spChg chg="del">
          <ac:chgData name="Trần Thị Mỹ Nhung" userId="9e0fa5eb-6c9b-4af6-a109-40175387ab73" providerId="ADAL" clId="{D6065DE2-B4F7-4164-B2FF-F12ACCFFF194}" dt="2023-05-27T17:52:23.678" v="11660" actId="478"/>
          <ac:spMkLst>
            <pc:docMk/>
            <pc:sldMk cId="2400424142" sldId="332"/>
            <ac:spMk id="4" creationId="{9552F0EA-A45A-F0CB-EFD4-468E8A0BD35D}"/>
          </ac:spMkLst>
        </pc:spChg>
        <pc:spChg chg="add mod">
          <ac:chgData name="Trần Thị Mỹ Nhung" userId="9e0fa5eb-6c9b-4af6-a109-40175387ab73" providerId="ADAL" clId="{D6065DE2-B4F7-4164-B2FF-F12ACCFFF194}" dt="2023-05-27T17:52:24.161" v="11661"/>
          <ac:spMkLst>
            <pc:docMk/>
            <pc:sldMk cId="2400424142" sldId="332"/>
            <ac:spMk id="5" creationId="{DA32CD6A-D480-8E37-861B-276AAFA4FA7C}"/>
          </ac:spMkLst>
        </pc:spChg>
        <pc:spChg chg="add mod">
          <ac:chgData name="Trần Thị Mỹ Nhung" userId="9e0fa5eb-6c9b-4af6-a109-40175387ab73" providerId="ADAL" clId="{D6065DE2-B4F7-4164-B2FF-F12ACCFFF194}" dt="2023-05-27T17:52:27.036" v="11665" actId="20577"/>
          <ac:spMkLst>
            <pc:docMk/>
            <pc:sldMk cId="2400424142" sldId="332"/>
            <ac:spMk id="6" creationId="{F76A6CFC-D195-0E64-DF62-B7F8BBA080CF}"/>
          </ac:spMkLst>
        </pc:spChg>
        <pc:spChg chg="add mod">
          <ac:chgData name="Trần Thị Mỹ Nhung" userId="9e0fa5eb-6c9b-4af6-a109-40175387ab73" providerId="ADAL" clId="{D6065DE2-B4F7-4164-B2FF-F12ACCFFF194}" dt="2023-05-27T17:52:24.161" v="11661"/>
          <ac:spMkLst>
            <pc:docMk/>
            <pc:sldMk cId="2400424142" sldId="332"/>
            <ac:spMk id="7" creationId="{1F08B021-435A-0155-4333-923629D41A51}"/>
          </ac:spMkLst>
        </pc:spChg>
        <pc:spChg chg="mod">
          <ac:chgData name="Trần Thị Mỹ Nhung" userId="9e0fa5eb-6c9b-4af6-a109-40175387ab73" providerId="ADAL" clId="{D6065DE2-B4F7-4164-B2FF-F12ACCFFF194}" dt="2023-05-27T17:52:29.221" v="11669" actId="20577"/>
          <ac:spMkLst>
            <pc:docMk/>
            <pc:sldMk cId="2400424142" sldId="332"/>
            <ac:spMk id="431" creationId="{00000000-0000-0000-0000-000000000000}"/>
          </ac:spMkLst>
        </pc:spChg>
      </pc:sldChg>
      <pc:sldChg chg="addSp delSp modSp add del mod ord modNotesTx">
        <pc:chgData name="Trần Thị Mỹ Nhung" userId="9e0fa5eb-6c9b-4af6-a109-40175387ab73" providerId="ADAL" clId="{D6065DE2-B4F7-4164-B2FF-F12ACCFFF194}" dt="2023-05-30T09:22:37.499" v="13199" actId="47"/>
        <pc:sldMkLst>
          <pc:docMk/>
          <pc:sldMk cId="2813618908" sldId="333"/>
        </pc:sldMkLst>
        <pc:spChg chg="add mod">
          <ac:chgData name="Trần Thị Mỹ Nhung" userId="9e0fa5eb-6c9b-4af6-a109-40175387ab73" providerId="ADAL" clId="{D6065DE2-B4F7-4164-B2FF-F12ACCFFF194}" dt="2023-05-27T17:59:28.834" v="11914"/>
          <ac:spMkLst>
            <pc:docMk/>
            <pc:sldMk cId="2813618908" sldId="333"/>
            <ac:spMk id="3" creationId="{7178CAB1-6C10-F64E-92C5-3BD6C59CFE77}"/>
          </ac:spMkLst>
        </pc:spChg>
        <pc:spChg chg="add mod">
          <ac:chgData name="Trần Thị Mỹ Nhung" userId="9e0fa5eb-6c9b-4af6-a109-40175387ab73" providerId="ADAL" clId="{D6065DE2-B4F7-4164-B2FF-F12ACCFFF194}" dt="2023-05-27T18:03:02.729" v="12090" actId="20577"/>
          <ac:spMkLst>
            <pc:docMk/>
            <pc:sldMk cId="2813618908" sldId="333"/>
            <ac:spMk id="4" creationId="{F3066A0F-4E08-5DB0-D789-1C37F6F5A981}"/>
          </ac:spMkLst>
        </pc:spChg>
        <pc:spChg chg="add mod">
          <ac:chgData name="Trần Thị Mỹ Nhung" userId="9e0fa5eb-6c9b-4af6-a109-40175387ab73" providerId="ADAL" clId="{D6065DE2-B4F7-4164-B2FF-F12ACCFFF194}" dt="2023-05-27T17:59:28.834" v="11914"/>
          <ac:spMkLst>
            <pc:docMk/>
            <pc:sldMk cId="2813618908" sldId="333"/>
            <ac:spMk id="5" creationId="{8B4888BE-1876-D40C-E2E9-42B6B320DADC}"/>
          </ac:spMkLst>
        </pc:spChg>
        <pc:spChg chg="add del mod">
          <ac:chgData name="Trần Thị Mỹ Nhung" userId="9e0fa5eb-6c9b-4af6-a109-40175387ab73" providerId="ADAL" clId="{D6065DE2-B4F7-4164-B2FF-F12ACCFFF194}" dt="2023-05-30T08:44:03.498" v="12632" actId="478"/>
          <ac:spMkLst>
            <pc:docMk/>
            <pc:sldMk cId="2813618908" sldId="333"/>
            <ac:spMk id="6" creationId="{8533D256-2AFD-6B74-0F7C-5D6CC32AA62A}"/>
          </ac:spMkLst>
        </pc:spChg>
        <pc:spChg chg="add mod">
          <ac:chgData name="Trần Thị Mỹ Nhung" userId="9e0fa5eb-6c9b-4af6-a109-40175387ab73" providerId="ADAL" clId="{D6065DE2-B4F7-4164-B2FF-F12ACCFFF194}" dt="2023-05-30T09:18:05.683" v="13196" actId="1076"/>
          <ac:spMkLst>
            <pc:docMk/>
            <pc:sldMk cId="2813618908" sldId="333"/>
            <ac:spMk id="7" creationId="{F8967752-5D23-3672-AFF6-BD75668E7A99}"/>
          </ac:spMkLst>
        </pc:spChg>
        <pc:spChg chg="del">
          <ac:chgData name="Trần Thị Mỹ Nhung" userId="9e0fa5eb-6c9b-4af6-a109-40175387ab73" providerId="ADAL" clId="{D6065DE2-B4F7-4164-B2FF-F12ACCFFF194}" dt="2023-05-27T17:59:28.595" v="11913" actId="478"/>
          <ac:spMkLst>
            <pc:docMk/>
            <pc:sldMk cId="2813618908" sldId="333"/>
            <ac:spMk id="343" creationId="{00000000-0000-0000-0000-000000000000}"/>
          </ac:spMkLst>
        </pc:spChg>
        <pc:spChg chg="del">
          <ac:chgData name="Trần Thị Mỹ Nhung" userId="9e0fa5eb-6c9b-4af6-a109-40175387ab73" providerId="ADAL" clId="{D6065DE2-B4F7-4164-B2FF-F12ACCFFF194}" dt="2023-05-27T17:59:28.595" v="11913" actId="478"/>
          <ac:spMkLst>
            <pc:docMk/>
            <pc:sldMk cId="2813618908" sldId="333"/>
            <ac:spMk id="344" creationId="{00000000-0000-0000-0000-000000000000}"/>
          </ac:spMkLst>
        </pc:spChg>
        <pc:spChg chg="mod">
          <ac:chgData name="Trần Thị Mỹ Nhung" userId="9e0fa5eb-6c9b-4af6-a109-40175387ab73" providerId="ADAL" clId="{D6065DE2-B4F7-4164-B2FF-F12ACCFFF194}" dt="2023-05-30T09:22:23.384" v="13197"/>
          <ac:spMkLst>
            <pc:docMk/>
            <pc:sldMk cId="2813618908" sldId="333"/>
            <ac:spMk id="345" creationId="{00000000-0000-0000-0000-000000000000}"/>
          </ac:spMkLst>
        </pc:spChg>
        <pc:spChg chg="del mod">
          <ac:chgData name="Trần Thị Mỹ Nhung" userId="9e0fa5eb-6c9b-4af6-a109-40175387ab73" providerId="ADAL" clId="{D6065DE2-B4F7-4164-B2FF-F12ACCFFF194}" dt="2023-05-30T08:44:01.348" v="12631" actId="478"/>
          <ac:spMkLst>
            <pc:docMk/>
            <pc:sldMk cId="2813618908" sldId="333"/>
            <ac:spMk id="346" creationId="{00000000-0000-0000-0000-000000000000}"/>
          </ac:spMkLst>
        </pc:spChg>
        <pc:spChg chg="del">
          <ac:chgData name="Trần Thị Mỹ Nhung" userId="9e0fa5eb-6c9b-4af6-a109-40175387ab73" providerId="ADAL" clId="{D6065DE2-B4F7-4164-B2FF-F12ACCFFF194}" dt="2023-05-27T17:59:28.595" v="11913" actId="478"/>
          <ac:spMkLst>
            <pc:docMk/>
            <pc:sldMk cId="2813618908" sldId="333"/>
            <ac:spMk id="347" creationId="{00000000-0000-0000-0000-000000000000}"/>
          </ac:spMkLst>
        </pc:spChg>
        <pc:picChg chg="del">
          <ac:chgData name="Trần Thị Mỹ Nhung" userId="9e0fa5eb-6c9b-4af6-a109-40175387ab73" providerId="ADAL" clId="{D6065DE2-B4F7-4164-B2FF-F12ACCFFF194}" dt="2023-05-27T18:00:03.012" v="11926" actId="478"/>
          <ac:picMkLst>
            <pc:docMk/>
            <pc:sldMk cId="2813618908" sldId="333"/>
            <ac:picMk id="2" creationId="{61A39385-8E44-9926-3EF4-ED49454D1C4E}"/>
          </ac:picMkLst>
        </pc:picChg>
      </pc:sldChg>
      <pc:sldChg chg="modSp add del mod">
        <pc:chgData name="Trần Thị Mỹ Nhung" userId="9e0fa5eb-6c9b-4af6-a109-40175387ab73" providerId="ADAL" clId="{D6065DE2-B4F7-4164-B2FF-F12ACCFFF194}" dt="2023-05-30T12:01:04.248" v="14329" actId="47"/>
        <pc:sldMkLst>
          <pc:docMk/>
          <pc:sldMk cId="2110649499" sldId="334"/>
        </pc:sldMkLst>
        <pc:spChg chg="mod">
          <ac:chgData name="Trần Thị Mỹ Nhung" userId="9e0fa5eb-6c9b-4af6-a109-40175387ab73" providerId="ADAL" clId="{D6065DE2-B4F7-4164-B2FF-F12ACCFFF194}" dt="2023-05-27T18:01:46.349" v="12028" actId="20577"/>
          <ac:spMkLst>
            <pc:docMk/>
            <pc:sldMk cId="2110649499" sldId="334"/>
            <ac:spMk id="604" creationId="{00000000-0000-0000-0000-000000000000}"/>
          </ac:spMkLst>
        </pc:spChg>
        <pc:spChg chg="mod">
          <ac:chgData name="Trần Thị Mỹ Nhung" userId="9e0fa5eb-6c9b-4af6-a109-40175387ab73" providerId="ADAL" clId="{D6065DE2-B4F7-4164-B2FF-F12ACCFFF194}" dt="2023-05-27T18:01:35.384" v="12025" actId="20577"/>
          <ac:spMkLst>
            <pc:docMk/>
            <pc:sldMk cId="2110649499" sldId="334"/>
            <ac:spMk id="608" creationId="{00000000-0000-0000-0000-000000000000}"/>
          </ac:spMkLst>
        </pc:spChg>
        <pc:spChg chg="mod">
          <ac:chgData name="Trần Thị Mỹ Nhung" userId="9e0fa5eb-6c9b-4af6-a109-40175387ab73" providerId="ADAL" clId="{D6065DE2-B4F7-4164-B2FF-F12ACCFFF194}" dt="2023-05-27T18:02:26.054" v="12083" actId="20577"/>
          <ac:spMkLst>
            <pc:docMk/>
            <pc:sldMk cId="2110649499" sldId="334"/>
            <ac:spMk id="609" creationId="{00000000-0000-0000-0000-000000000000}"/>
          </ac:spMkLst>
        </pc:spChg>
        <pc:spChg chg="mod">
          <ac:chgData name="Trần Thị Mỹ Nhung" userId="9e0fa5eb-6c9b-4af6-a109-40175387ab73" providerId="ADAL" clId="{D6065DE2-B4F7-4164-B2FF-F12ACCFFF194}" dt="2023-05-30T11:30:00.161" v="13235" actId="14100"/>
          <ac:spMkLst>
            <pc:docMk/>
            <pc:sldMk cId="2110649499" sldId="334"/>
            <ac:spMk id="611" creationId="{00000000-0000-0000-0000-000000000000}"/>
          </ac:spMkLst>
        </pc:spChg>
        <pc:spChg chg="mod">
          <ac:chgData name="Trần Thị Mỹ Nhung" userId="9e0fa5eb-6c9b-4af6-a109-40175387ab73" providerId="ADAL" clId="{D6065DE2-B4F7-4164-B2FF-F12ACCFFF194}" dt="2023-05-27T18:01:48.324" v="12030" actId="20577"/>
          <ac:spMkLst>
            <pc:docMk/>
            <pc:sldMk cId="2110649499" sldId="334"/>
            <ac:spMk id="612" creationId="{00000000-0000-0000-0000-000000000000}"/>
          </ac:spMkLst>
        </pc:spChg>
      </pc:sldChg>
      <pc:sldChg chg="addSp delSp modSp new add del mod ord">
        <pc:chgData name="Trần Thị Mỹ Nhung" userId="9e0fa5eb-6c9b-4af6-a109-40175387ab73" providerId="ADAL" clId="{D6065DE2-B4F7-4164-B2FF-F12ACCFFF194}" dt="2023-05-30T12:01:07.901" v="14333" actId="47"/>
        <pc:sldMkLst>
          <pc:docMk/>
          <pc:sldMk cId="1448432224" sldId="335"/>
        </pc:sldMkLst>
        <pc:spChg chg="del">
          <ac:chgData name="Trần Thị Mỹ Nhung" userId="9e0fa5eb-6c9b-4af6-a109-40175387ab73" providerId="ADAL" clId="{D6065DE2-B4F7-4164-B2FF-F12ACCFFF194}" dt="2023-05-27T18:03:58.193" v="12153" actId="478"/>
          <ac:spMkLst>
            <pc:docMk/>
            <pc:sldMk cId="1448432224" sldId="335"/>
            <ac:spMk id="2" creationId="{131523CC-EDD9-9AF2-24EE-BC158D0093C3}"/>
          </ac:spMkLst>
        </pc:spChg>
        <pc:spChg chg="del">
          <ac:chgData name="Trần Thị Mỹ Nhung" userId="9e0fa5eb-6c9b-4af6-a109-40175387ab73" providerId="ADAL" clId="{D6065DE2-B4F7-4164-B2FF-F12ACCFFF194}" dt="2023-05-27T18:04:11.220" v="12156" actId="478"/>
          <ac:spMkLst>
            <pc:docMk/>
            <pc:sldMk cId="1448432224" sldId="335"/>
            <ac:spMk id="3" creationId="{AF1F7CDD-0942-7BE0-E9D9-CC58D6D4AB6B}"/>
          </ac:spMkLst>
        </pc:spChg>
        <pc:spChg chg="add mod">
          <ac:chgData name="Trần Thị Mỹ Nhung" userId="9e0fa5eb-6c9b-4af6-a109-40175387ab73" providerId="ADAL" clId="{D6065DE2-B4F7-4164-B2FF-F12ACCFFF194}" dt="2023-05-27T18:04:11.543" v="12157"/>
          <ac:spMkLst>
            <pc:docMk/>
            <pc:sldMk cId="1448432224" sldId="335"/>
            <ac:spMk id="4" creationId="{770B4B36-AED0-4D1C-47DE-70B8C629F742}"/>
          </ac:spMkLst>
        </pc:spChg>
        <pc:spChg chg="add mod">
          <ac:chgData name="Trần Thị Mỹ Nhung" userId="9e0fa5eb-6c9b-4af6-a109-40175387ab73" providerId="ADAL" clId="{D6065DE2-B4F7-4164-B2FF-F12ACCFFF194}" dt="2023-05-27T18:04:11.543" v="12157"/>
          <ac:spMkLst>
            <pc:docMk/>
            <pc:sldMk cId="1448432224" sldId="335"/>
            <ac:spMk id="5" creationId="{5C9F6AA6-44B6-1C73-8F6D-8C4A72D1CE13}"/>
          </ac:spMkLst>
        </pc:spChg>
        <pc:spChg chg="add mod">
          <ac:chgData name="Trần Thị Mỹ Nhung" userId="9e0fa5eb-6c9b-4af6-a109-40175387ab73" providerId="ADAL" clId="{D6065DE2-B4F7-4164-B2FF-F12ACCFFF194}" dt="2023-05-27T18:04:11.543" v="12157"/>
          <ac:spMkLst>
            <pc:docMk/>
            <pc:sldMk cId="1448432224" sldId="335"/>
            <ac:spMk id="6" creationId="{7AB34694-5C88-B5BF-BD8F-38A743536DD2}"/>
          </ac:spMkLst>
        </pc:spChg>
        <pc:spChg chg="add mod">
          <ac:chgData name="Trần Thị Mỹ Nhung" userId="9e0fa5eb-6c9b-4af6-a109-40175387ab73" providerId="ADAL" clId="{D6065DE2-B4F7-4164-B2FF-F12ACCFFF194}" dt="2023-05-27T18:04:58.567" v="12246" actId="20577"/>
          <ac:spMkLst>
            <pc:docMk/>
            <pc:sldMk cId="1448432224" sldId="335"/>
            <ac:spMk id="7" creationId="{88CF3BAA-7091-F658-7B96-8391C5DC2FBD}"/>
          </ac:spMkLst>
        </pc:spChg>
        <pc:picChg chg="add mod">
          <ac:chgData name="Trần Thị Mỹ Nhung" userId="9e0fa5eb-6c9b-4af6-a109-40175387ab73" providerId="ADAL" clId="{D6065DE2-B4F7-4164-B2FF-F12ACCFFF194}" dt="2023-05-27T18:04:20.363" v="12160" actId="14100"/>
          <ac:picMkLst>
            <pc:docMk/>
            <pc:sldMk cId="1448432224" sldId="335"/>
            <ac:picMk id="8" creationId="{9486AAD3-5C4D-F5E5-C7DB-A2ADD20C3BCB}"/>
          </ac:picMkLst>
        </pc:picChg>
        <pc:picChg chg="add mod">
          <ac:chgData name="Trần Thị Mỹ Nhung" userId="9e0fa5eb-6c9b-4af6-a109-40175387ab73" providerId="ADAL" clId="{D6065DE2-B4F7-4164-B2FF-F12ACCFFF194}" dt="2023-05-27T18:04:20.363" v="12160" actId="14100"/>
          <ac:picMkLst>
            <pc:docMk/>
            <pc:sldMk cId="1448432224" sldId="335"/>
            <ac:picMk id="9" creationId="{19906F82-8DC7-BE97-73D6-293377EA4CC1}"/>
          </ac:picMkLst>
        </pc:picChg>
      </pc:sldChg>
      <pc:sldChg chg="new del">
        <pc:chgData name="Trần Thị Mỹ Nhung" userId="9e0fa5eb-6c9b-4af6-a109-40175387ab73" providerId="ADAL" clId="{D6065DE2-B4F7-4164-B2FF-F12ACCFFF194}" dt="2023-05-27T18:03:52.388" v="12151" actId="47"/>
        <pc:sldMkLst>
          <pc:docMk/>
          <pc:sldMk cId="1826875349" sldId="335"/>
        </pc:sldMkLst>
      </pc:sldChg>
      <pc:sldChg chg="addSp delSp modSp mod modNotesTx">
        <pc:chgData name="Trần Thị Mỹ Nhung" userId="9e0fa5eb-6c9b-4af6-a109-40175387ab73" providerId="ADAL" clId="{D6065DE2-B4F7-4164-B2FF-F12ACCFFF194}" dt="2023-05-30T09:06:04.437" v="12955" actId="1035"/>
        <pc:sldMkLst>
          <pc:docMk/>
          <pc:sldMk cId="4245820545" sldId="336"/>
        </pc:sldMkLst>
        <pc:spChg chg="add mod">
          <ac:chgData name="Trần Thị Mỹ Nhung" userId="9e0fa5eb-6c9b-4af6-a109-40175387ab73" providerId="ADAL" clId="{D6065DE2-B4F7-4164-B2FF-F12ACCFFF194}" dt="2023-05-30T09:06:04.437" v="12955" actId="1035"/>
          <ac:spMkLst>
            <pc:docMk/>
            <pc:sldMk cId="4245820545" sldId="336"/>
            <ac:spMk id="4" creationId="{1FE81A6E-C927-AB4E-A7C4-80F08F5099BF}"/>
          </ac:spMkLst>
        </pc:spChg>
        <pc:spChg chg="add mod">
          <ac:chgData name="Trần Thị Mỹ Nhung" userId="9e0fa5eb-6c9b-4af6-a109-40175387ab73" providerId="ADAL" clId="{D6065DE2-B4F7-4164-B2FF-F12ACCFFF194}" dt="2023-05-30T09:06:04.437" v="12955" actId="1035"/>
          <ac:spMkLst>
            <pc:docMk/>
            <pc:sldMk cId="4245820545" sldId="336"/>
            <ac:spMk id="10" creationId="{3A9F4952-1164-A670-77FB-6F5C6968D58A}"/>
          </ac:spMkLst>
        </pc:spChg>
        <pc:spChg chg="add del mod">
          <ac:chgData name="Trần Thị Mỹ Nhung" userId="9e0fa5eb-6c9b-4af6-a109-40175387ab73" providerId="ADAL" clId="{D6065DE2-B4F7-4164-B2FF-F12ACCFFF194}" dt="2023-05-30T09:05:00.637" v="12933" actId="478"/>
          <ac:spMkLst>
            <pc:docMk/>
            <pc:sldMk cId="4245820545" sldId="336"/>
            <ac:spMk id="12" creationId="{982EBB88-A9EA-0DD6-F833-C2598AFA17E1}"/>
          </ac:spMkLst>
        </pc:spChg>
        <pc:spChg chg="mod">
          <ac:chgData name="Trần Thị Mỹ Nhung" userId="9e0fa5eb-6c9b-4af6-a109-40175387ab73" providerId="ADAL" clId="{D6065DE2-B4F7-4164-B2FF-F12ACCFFF194}" dt="2023-05-30T09:05:36.557" v="12944" actId="14100"/>
          <ac:spMkLst>
            <pc:docMk/>
            <pc:sldMk cId="4245820545" sldId="336"/>
            <ac:spMk id="216" creationId="{00000000-0000-0000-0000-000000000000}"/>
          </ac:spMkLst>
        </pc:spChg>
        <pc:spChg chg="del mod">
          <ac:chgData name="Trần Thị Mỹ Nhung" userId="9e0fa5eb-6c9b-4af6-a109-40175387ab73" providerId="ADAL" clId="{D6065DE2-B4F7-4164-B2FF-F12ACCFFF194}" dt="2023-05-30T09:02:20.121" v="12796" actId="478"/>
          <ac:spMkLst>
            <pc:docMk/>
            <pc:sldMk cId="4245820545" sldId="336"/>
            <ac:spMk id="217" creationId="{00000000-0000-0000-0000-000000000000}"/>
          </ac:spMkLst>
        </pc:spChg>
        <pc:picChg chg="mod">
          <ac:chgData name="Trần Thị Mỹ Nhung" userId="9e0fa5eb-6c9b-4af6-a109-40175387ab73" providerId="ADAL" clId="{D6065DE2-B4F7-4164-B2FF-F12ACCFFF194}" dt="2023-05-30T09:02:03.884" v="12754" actId="1076"/>
          <ac:picMkLst>
            <pc:docMk/>
            <pc:sldMk cId="4245820545" sldId="336"/>
            <ac:picMk id="3" creationId="{795FDC26-70C5-D49E-9E9A-85F93997DF91}"/>
          </ac:picMkLst>
        </pc:picChg>
        <pc:picChg chg="mod">
          <ac:chgData name="Trần Thị Mỹ Nhung" userId="9e0fa5eb-6c9b-4af6-a109-40175387ab73" providerId="ADAL" clId="{D6065DE2-B4F7-4164-B2FF-F12ACCFFF194}" dt="2023-05-30T09:02:02.486" v="12753" actId="1076"/>
          <ac:picMkLst>
            <pc:docMk/>
            <pc:sldMk cId="4245820545" sldId="336"/>
            <ac:picMk id="8" creationId="{D518D04C-C265-DF3F-1754-2FE769BA4551}"/>
          </ac:picMkLst>
        </pc:picChg>
      </pc:sldChg>
      <pc:sldChg chg="addSp delSp modSp add mod ord modNotesTx">
        <pc:chgData name="Trần Thị Mỹ Nhung" userId="9e0fa5eb-6c9b-4af6-a109-40175387ab73" providerId="ADAL" clId="{D6065DE2-B4F7-4164-B2FF-F12ACCFFF194}" dt="2023-05-30T09:00:58.038" v="12719" actId="1076"/>
        <pc:sldMkLst>
          <pc:docMk/>
          <pc:sldMk cId="2918137210" sldId="337"/>
        </pc:sldMkLst>
        <pc:spChg chg="del">
          <ac:chgData name="Trần Thị Mỹ Nhung" userId="9e0fa5eb-6c9b-4af6-a109-40175387ab73" providerId="ADAL" clId="{D6065DE2-B4F7-4164-B2FF-F12ACCFFF194}" dt="2023-05-30T08:34:06.830" v="12386" actId="478"/>
          <ac:spMkLst>
            <pc:docMk/>
            <pc:sldMk cId="2918137210" sldId="337"/>
            <ac:spMk id="2" creationId="{9E000F94-4D5A-020D-74A8-CFB812C2710C}"/>
          </ac:spMkLst>
        </pc:spChg>
        <pc:spChg chg="del">
          <ac:chgData name="Trần Thị Mỹ Nhung" userId="9e0fa5eb-6c9b-4af6-a109-40175387ab73" providerId="ADAL" clId="{D6065DE2-B4F7-4164-B2FF-F12ACCFFF194}" dt="2023-05-30T08:34:06.830" v="12386" actId="478"/>
          <ac:spMkLst>
            <pc:docMk/>
            <pc:sldMk cId="2918137210" sldId="337"/>
            <ac:spMk id="3" creationId="{3B3F7B85-2BBB-7343-91F6-5875B55FC17E}"/>
          </ac:spMkLst>
        </pc:spChg>
        <pc:spChg chg="del">
          <ac:chgData name="Trần Thị Mỹ Nhung" userId="9e0fa5eb-6c9b-4af6-a109-40175387ab73" providerId="ADAL" clId="{D6065DE2-B4F7-4164-B2FF-F12ACCFFF194}" dt="2023-05-30T08:34:06.830" v="12386" actId="478"/>
          <ac:spMkLst>
            <pc:docMk/>
            <pc:sldMk cId="2918137210" sldId="337"/>
            <ac:spMk id="4" creationId="{63EE1AC1-6EEB-A345-405D-22897359638D}"/>
          </ac:spMkLst>
        </pc:spChg>
        <pc:spChg chg="add mod">
          <ac:chgData name="Trần Thị Mỹ Nhung" userId="9e0fa5eb-6c9b-4af6-a109-40175387ab73" providerId="ADAL" clId="{D6065DE2-B4F7-4164-B2FF-F12ACCFFF194}" dt="2023-05-30T08:34:07.241" v="12387"/>
          <ac:spMkLst>
            <pc:docMk/>
            <pc:sldMk cId="2918137210" sldId="337"/>
            <ac:spMk id="5" creationId="{31B39478-1076-CC74-C4F5-EB4B6328C51F}"/>
          </ac:spMkLst>
        </pc:spChg>
        <pc:spChg chg="add mod">
          <ac:chgData name="Trần Thị Mỹ Nhung" userId="9e0fa5eb-6c9b-4af6-a109-40175387ab73" providerId="ADAL" clId="{D6065DE2-B4F7-4164-B2FF-F12ACCFFF194}" dt="2023-05-30T08:34:07.241" v="12387"/>
          <ac:spMkLst>
            <pc:docMk/>
            <pc:sldMk cId="2918137210" sldId="337"/>
            <ac:spMk id="6" creationId="{9A880B5E-58C4-D69D-67A9-DBAA9F1F37B8}"/>
          </ac:spMkLst>
        </pc:spChg>
        <pc:spChg chg="add mod">
          <ac:chgData name="Trần Thị Mỹ Nhung" userId="9e0fa5eb-6c9b-4af6-a109-40175387ab73" providerId="ADAL" clId="{D6065DE2-B4F7-4164-B2FF-F12ACCFFF194}" dt="2023-05-30T08:34:07.241" v="12387"/>
          <ac:spMkLst>
            <pc:docMk/>
            <pc:sldMk cId="2918137210" sldId="337"/>
            <ac:spMk id="7" creationId="{88EEB9EA-BAA7-05ED-1806-9D63B8D0AAE0}"/>
          </ac:spMkLst>
        </pc:spChg>
        <pc:spChg chg="mod">
          <ac:chgData name="Trần Thị Mỹ Nhung" userId="9e0fa5eb-6c9b-4af6-a109-40175387ab73" providerId="ADAL" clId="{D6065DE2-B4F7-4164-B2FF-F12ACCFFF194}" dt="2023-05-30T09:00:58.038" v="12719" actId="1076"/>
          <ac:spMkLst>
            <pc:docMk/>
            <pc:sldMk cId="2918137210" sldId="337"/>
            <ac:spMk id="331" creationId="{00000000-0000-0000-0000-000000000000}"/>
          </ac:spMkLst>
        </pc:spChg>
        <pc:spChg chg="mod">
          <ac:chgData name="Trần Thị Mỹ Nhung" userId="9e0fa5eb-6c9b-4af6-a109-40175387ab73" providerId="ADAL" clId="{D6065DE2-B4F7-4164-B2FF-F12ACCFFF194}" dt="2023-05-30T08:34:29.829" v="12427" actId="20577"/>
          <ac:spMkLst>
            <pc:docMk/>
            <pc:sldMk cId="2918137210" sldId="337"/>
            <ac:spMk id="332" creationId="{00000000-0000-0000-0000-000000000000}"/>
          </ac:spMkLst>
        </pc:spChg>
        <pc:spChg chg="mod">
          <ac:chgData name="Trần Thị Mỹ Nhung" userId="9e0fa5eb-6c9b-4af6-a109-40175387ab73" providerId="ADAL" clId="{D6065DE2-B4F7-4164-B2FF-F12ACCFFF194}" dt="2023-05-30T08:34:33.219" v="12449" actId="20577"/>
          <ac:spMkLst>
            <pc:docMk/>
            <pc:sldMk cId="2918137210" sldId="337"/>
            <ac:spMk id="333" creationId="{00000000-0000-0000-0000-000000000000}"/>
          </ac:spMkLst>
        </pc:spChg>
        <pc:spChg chg="mod">
          <ac:chgData name="Trần Thị Mỹ Nhung" userId="9e0fa5eb-6c9b-4af6-a109-40175387ab73" providerId="ADAL" clId="{D6065DE2-B4F7-4164-B2FF-F12ACCFFF194}" dt="2023-05-30T08:56:01.093" v="12652" actId="1035"/>
          <ac:spMkLst>
            <pc:docMk/>
            <pc:sldMk cId="2918137210" sldId="337"/>
            <ac:spMk id="334" creationId="{00000000-0000-0000-0000-000000000000}"/>
          </ac:spMkLst>
        </pc:spChg>
        <pc:spChg chg="mod">
          <ac:chgData name="Trần Thị Mỹ Nhung" userId="9e0fa5eb-6c9b-4af6-a109-40175387ab73" providerId="ADAL" clId="{D6065DE2-B4F7-4164-B2FF-F12ACCFFF194}" dt="2023-05-30T08:35:25.855" v="12467" actId="1076"/>
          <ac:spMkLst>
            <pc:docMk/>
            <pc:sldMk cId="2918137210" sldId="337"/>
            <ac:spMk id="335" creationId="{00000000-0000-0000-0000-000000000000}"/>
          </ac:spMkLst>
        </pc:spChg>
      </pc:sldChg>
      <pc:sldChg chg="addSp delSp modSp add mod modNotesTx">
        <pc:chgData name="Trần Thị Mỹ Nhung" userId="9e0fa5eb-6c9b-4af6-a109-40175387ab73" providerId="ADAL" clId="{D6065DE2-B4F7-4164-B2FF-F12ACCFFF194}" dt="2023-05-30T09:04:49.517" v="12932" actId="1076"/>
        <pc:sldMkLst>
          <pc:docMk/>
          <pc:sldMk cId="2843614591" sldId="338"/>
        </pc:sldMkLst>
        <pc:spChg chg="add mod">
          <ac:chgData name="Trần Thị Mỹ Nhung" userId="9e0fa5eb-6c9b-4af6-a109-40175387ab73" providerId="ADAL" clId="{D6065DE2-B4F7-4164-B2FF-F12ACCFFF194}" dt="2023-05-30T08:57:28.579" v="12655"/>
          <ac:spMkLst>
            <pc:docMk/>
            <pc:sldMk cId="2843614591" sldId="338"/>
            <ac:spMk id="2" creationId="{30165D27-F947-22D6-E5EB-05195C01B887}"/>
          </ac:spMkLst>
        </pc:spChg>
        <pc:spChg chg="add mod">
          <ac:chgData name="Trần Thị Mỹ Nhung" userId="9e0fa5eb-6c9b-4af6-a109-40175387ab73" providerId="ADAL" clId="{D6065DE2-B4F7-4164-B2FF-F12ACCFFF194}" dt="2023-05-30T08:57:28.579" v="12655"/>
          <ac:spMkLst>
            <pc:docMk/>
            <pc:sldMk cId="2843614591" sldId="338"/>
            <ac:spMk id="3" creationId="{A80460BD-FFF9-8D83-1585-546CE8FA4531}"/>
          </ac:spMkLst>
        </pc:spChg>
        <pc:spChg chg="add mod">
          <ac:chgData name="Trần Thị Mỹ Nhung" userId="9e0fa5eb-6c9b-4af6-a109-40175387ab73" providerId="ADAL" clId="{D6065DE2-B4F7-4164-B2FF-F12ACCFFF194}" dt="2023-05-30T08:57:28.579" v="12655"/>
          <ac:spMkLst>
            <pc:docMk/>
            <pc:sldMk cId="2843614591" sldId="338"/>
            <ac:spMk id="4" creationId="{DD831086-9692-857C-AD6B-84439C502046}"/>
          </ac:spMkLst>
        </pc:spChg>
        <pc:spChg chg="mod">
          <ac:chgData name="Trần Thị Mỹ Nhung" userId="9e0fa5eb-6c9b-4af6-a109-40175387ab73" providerId="ADAL" clId="{D6065DE2-B4F7-4164-B2FF-F12ACCFFF194}" dt="2023-05-30T09:04:49.517" v="12932" actId="1076"/>
          <ac:spMkLst>
            <pc:docMk/>
            <pc:sldMk cId="2843614591" sldId="338"/>
            <ac:spMk id="225" creationId="{00000000-0000-0000-0000-000000000000}"/>
          </ac:spMkLst>
        </pc:spChg>
        <pc:spChg chg="mod">
          <ac:chgData name="Trần Thị Mỹ Nhung" userId="9e0fa5eb-6c9b-4af6-a109-40175387ab73" providerId="ADAL" clId="{D6065DE2-B4F7-4164-B2FF-F12ACCFFF194}" dt="2023-05-30T09:01:04.725" v="12720" actId="1076"/>
          <ac:spMkLst>
            <pc:docMk/>
            <pc:sldMk cId="2843614591" sldId="338"/>
            <ac:spMk id="226" creationId="{00000000-0000-0000-0000-000000000000}"/>
          </ac:spMkLst>
        </pc:spChg>
        <pc:spChg chg="mod">
          <ac:chgData name="Trần Thị Mỹ Nhung" userId="9e0fa5eb-6c9b-4af6-a109-40175387ab73" providerId="ADAL" clId="{D6065DE2-B4F7-4164-B2FF-F12ACCFFF194}" dt="2023-05-30T09:01:04.725" v="12720" actId="1076"/>
          <ac:spMkLst>
            <pc:docMk/>
            <pc:sldMk cId="2843614591" sldId="338"/>
            <ac:spMk id="227" creationId="{00000000-0000-0000-0000-000000000000}"/>
          </ac:spMkLst>
        </pc:spChg>
        <pc:spChg chg="del">
          <ac:chgData name="Trần Thị Mỹ Nhung" userId="9e0fa5eb-6c9b-4af6-a109-40175387ab73" providerId="ADAL" clId="{D6065DE2-B4F7-4164-B2FF-F12ACCFFF194}" dt="2023-05-30T08:57:28.335" v="12654" actId="478"/>
          <ac:spMkLst>
            <pc:docMk/>
            <pc:sldMk cId="2843614591" sldId="338"/>
            <ac:spMk id="228" creationId="{00000000-0000-0000-0000-000000000000}"/>
          </ac:spMkLst>
        </pc:spChg>
        <pc:spChg chg="del">
          <ac:chgData name="Trần Thị Mỹ Nhung" userId="9e0fa5eb-6c9b-4af6-a109-40175387ab73" providerId="ADAL" clId="{D6065DE2-B4F7-4164-B2FF-F12ACCFFF194}" dt="2023-05-30T08:57:28.335" v="12654" actId="478"/>
          <ac:spMkLst>
            <pc:docMk/>
            <pc:sldMk cId="2843614591" sldId="338"/>
            <ac:spMk id="229" creationId="{00000000-0000-0000-0000-000000000000}"/>
          </ac:spMkLst>
        </pc:spChg>
        <pc:spChg chg="del">
          <ac:chgData name="Trần Thị Mỹ Nhung" userId="9e0fa5eb-6c9b-4af6-a109-40175387ab73" providerId="ADAL" clId="{D6065DE2-B4F7-4164-B2FF-F12ACCFFF194}" dt="2023-05-30T08:57:28.335" v="12654" actId="478"/>
          <ac:spMkLst>
            <pc:docMk/>
            <pc:sldMk cId="2843614591" sldId="338"/>
            <ac:spMk id="230" creationId="{00000000-0000-0000-0000-000000000000}"/>
          </ac:spMkLst>
        </pc:spChg>
      </pc:sldChg>
      <pc:sldChg chg="modSp add mod ord">
        <pc:chgData name="Trần Thị Mỹ Nhung" userId="9e0fa5eb-6c9b-4af6-a109-40175387ab73" providerId="ADAL" clId="{D6065DE2-B4F7-4164-B2FF-F12ACCFFF194}" dt="2023-05-30T11:38:31.601" v="13303" actId="1076"/>
        <pc:sldMkLst>
          <pc:docMk/>
          <pc:sldMk cId="299466704" sldId="339"/>
        </pc:sldMkLst>
        <pc:spChg chg="mod">
          <ac:chgData name="Trần Thị Mỹ Nhung" userId="9e0fa5eb-6c9b-4af6-a109-40175387ab73" providerId="ADAL" clId="{D6065DE2-B4F7-4164-B2FF-F12ACCFFF194}" dt="2023-05-30T11:38:27.700" v="13302" actId="1076"/>
          <ac:spMkLst>
            <pc:docMk/>
            <pc:sldMk cId="299466704" sldId="339"/>
            <ac:spMk id="225" creationId="{00000000-0000-0000-0000-000000000000}"/>
          </ac:spMkLst>
        </pc:spChg>
        <pc:spChg chg="mod">
          <ac:chgData name="Trần Thị Mỹ Nhung" userId="9e0fa5eb-6c9b-4af6-a109-40175387ab73" providerId="ADAL" clId="{D6065DE2-B4F7-4164-B2FF-F12ACCFFF194}" dt="2023-05-30T11:38:27.700" v="13302" actId="1076"/>
          <ac:spMkLst>
            <pc:docMk/>
            <pc:sldMk cId="299466704" sldId="339"/>
            <ac:spMk id="226" creationId="{00000000-0000-0000-0000-000000000000}"/>
          </ac:spMkLst>
        </pc:spChg>
        <pc:spChg chg="mod">
          <ac:chgData name="Trần Thị Mỹ Nhung" userId="9e0fa5eb-6c9b-4af6-a109-40175387ab73" providerId="ADAL" clId="{D6065DE2-B4F7-4164-B2FF-F12ACCFFF194}" dt="2023-05-30T11:38:31.601" v="13303" actId="1076"/>
          <ac:spMkLst>
            <pc:docMk/>
            <pc:sldMk cId="299466704" sldId="339"/>
            <ac:spMk id="227" creationId="{00000000-0000-0000-0000-000000000000}"/>
          </ac:spMkLst>
        </pc:spChg>
      </pc:sldChg>
      <pc:sldChg chg="addSp delSp modSp add mod ord modNotesTx">
        <pc:chgData name="Trần Thị Mỹ Nhung" userId="9e0fa5eb-6c9b-4af6-a109-40175387ab73" providerId="ADAL" clId="{D6065DE2-B4F7-4164-B2FF-F12ACCFFF194}" dt="2023-05-30T09:12:00.334" v="13089" actId="20577"/>
        <pc:sldMkLst>
          <pc:docMk/>
          <pc:sldMk cId="2424590353" sldId="340"/>
        </pc:sldMkLst>
        <pc:spChg chg="del">
          <ac:chgData name="Trần Thị Mỹ Nhung" userId="9e0fa5eb-6c9b-4af6-a109-40175387ab73" providerId="ADAL" clId="{D6065DE2-B4F7-4164-B2FF-F12ACCFFF194}" dt="2023-05-30T09:11:12.310" v="13018" actId="478"/>
          <ac:spMkLst>
            <pc:docMk/>
            <pc:sldMk cId="2424590353" sldId="340"/>
            <ac:spMk id="2" creationId="{30165D27-F947-22D6-E5EB-05195C01B887}"/>
          </ac:spMkLst>
        </pc:spChg>
        <pc:spChg chg="del">
          <ac:chgData name="Trần Thị Mỹ Nhung" userId="9e0fa5eb-6c9b-4af6-a109-40175387ab73" providerId="ADAL" clId="{D6065DE2-B4F7-4164-B2FF-F12ACCFFF194}" dt="2023-05-30T09:11:12.310" v="13018" actId="478"/>
          <ac:spMkLst>
            <pc:docMk/>
            <pc:sldMk cId="2424590353" sldId="340"/>
            <ac:spMk id="3" creationId="{A80460BD-FFF9-8D83-1585-546CE8FA4531}"/>
          </ac:spMkLst>
        </pc:spChg>
        <pc:spChg chg="del">
          <ac:chgData name="Trần Thị Mỹ Nhung" userId="9e0fa5eb-6c9b-4af6-a109-40175387ab73" providerId="ADAL" clId="{D6065DE2-B4F7-4164-B2FF-F12ACCFFF194}" dt="2023-05-30T09:11:12.310" v="13018" actId="478"/>
          <ac:spMkLst>
            <pc:docMk/>
            <pc:sldMk cId="2424590353" sldId="340"/>
            <ac:spMk id="4" creationId="{DD831086-9692-857C-AD6B-84439C502046}"/>
          </ac:spMkLst>
        </pc:spChg>
        <pc:spChg chg="add mod">
          <ac:chgData name="Trần Thị Mỹ Nhung" userId="9e0fa5eb-6c9b-4af6-a109-40175387ab73" providerId="ADAL" clId="{D6065DE2-B4F7-4164-B2FF-F12ACCFFF194}" dt="2023-05-30T09:11:12.682" v="13019"/>
          <ac:spMkLst>
            <pc:docMk/>
            <pc:sldMk cId="2424590353" sldId="340"/>
            <ac:spMk id="5" creationId="{4EACFEDA-2135-1E0C-F78E-2F9423E6E2D4}"/>
          </ac:spMkLst>
        </pc:spChg>
        <pc:spChg chg="add mod">
          <ac:chgData name="Trần Thị Mỹ Nhung" userId="9e0fa5eb-6c9b-4af6-a109-40175387ab73" providerId="ADAL" clId="{D6065DE2-B4F7-4164-B2FF-F12ACCFFF194}" dt="2023-05-30T09:11:12.682" v="13019"/>
          <ac:spMkLst>
            <pc:docMk/>
            <pc:sldMk cId="2424590353" sldId="340"/>
            <ac:spMk id="6" creationId="{DD13608D-2B6C-81FC-871C-069AD8BB6494}"/>
          </ac:spMkLst>
        </pc:spChg>
        <pc:spChg chg="add mod">
          <ac:chgData name="Trần Thị Mỹ Nhung" userId="9e0fa5eb-6c9b-4af6-a109-40175387ab73" providerId="ADAL" clId="{D6065DE2-B4F7-4164-B2FF-F12ACCFFF194}" dt="2023-05-30T09:11:12.682" v="13019"/>
          <ac:spMkLst>
            <pc:docMk/>
            <pc:sldMk cId="2424590353" sldId="340"/>
            <ac:spMk id="7" creationId="{4A316756-4549-FA34-BB11-B68AA064D9D4}"/>
          </ac:spMkLst>
        </pc:spChg>
        <pc:spChg chg="mod">
          <ac:chgData name="Trần Thị Mỹ Nhung" userId="9e0fa5eb-6c9b-4af6-a109-40175387ab73" providerId="ADAL" clId="{D6065DE2-B4F7-4164-B2FF-F12ACCFFF194}" dt="2023-05-30T09:12:00.334" v="13089" actId="20577"/>
          <ac:spMkLst>
            <pc:docMk/>
            <pc:sldMk cId="2424590353" sldId="340"/>
            <ac:spMk id="225" creationId="{00000000-0000-0000-0000-000000000000}"/>
          </ac:spMkLst>
        </pc:spChg>
        <pc:spChg chg="mod">
          <ac:chgData name="Trần Thị Mỹ Nhung" userId="9e0fa5eb-6c9b-4af6-a109-40175387ab73" providerId="ADAL" clId="{D6065DE2-B4F7-4164-B2FF-F12ACCFFF194}" dt="2023-05-30T09:11:22.892" v="13059" actId="20577"/>
          <ac:spMkLst>
            <pc:docMk/>
            <pc:sldMk cId="2424590353" sldId="340"/>
            <ac:spMk id="226" creationId="{00000000-0000-0000-0000-000000000000}"/>
          </ac:spMkLst>
        </pc:spChg>
        <pc:spChg chg="mod">
          <ac:chgData name="Trần Thị Mỹ Nhung" userId="9e0fa5eb-6c9b-4af6-a109-40175387ab73" providerId="ADAL" clId="{D6065DE2-B4F7-4164-B2FF-F12ACCFFF194}" dt="2023-05-30T09:11:29.760" v="13062" actId="20577"/>
          <ac:spMkLst>
            <pc:docMk/>
            <pc:sldMk cId="2424590353" sldId="340"/>
            <ac:spMk id="227" creationId="{00000000-0000-0000-0000-000000000000}"/>
          </ac:spMkLst>
        </pc:spChg>
      </pc:sldChg>
      <pc:sldChg chg="modSp add del mod">
        <pc:chgData name="Trần Thị Mỹ Nhung" userId="9e0fa5eb-6c9b-4af6-a109-40175387ab73" providerId="ADAL" clId="{D6065DE2-B4F7-4164-B2FF-F12ACCFFF194}" dt="2023-05-30T11:46:04.880" v="13899" actId="47"/>
        <pc:sldMkLst>
          <pc:docMk/>
          <pc:sldMk cId="1499356018" sldId="341"/>
        </pc:sldMkLst>
        <pc:spChg chg="mod">
          <ac:chgData name="Trần Thị Mỹ Nhung" userId="9e0fa5eb-6c9b-4af6-a109-40175387ab73" providerId="ADAL" clId="{D6065DE2-B4F7-4164-B2FF-F12ACCFFF194}" dt="2023-05-30T09:22:47.311" v="13228"/>
          <ac:spMkLst>
            <pc:docMk/>
            <pc:sldMk cId="1499356018" sldId="341"/>
            <ac:spMk id="431" creationId="{00000000-0000-0000-0000-000000000000}"/>
          </ac:spMkLst>
        </pc:spChg>
      </pc:sldChg>
      <pc:sldChg chg="new del">
        <pc:chgData name="Trần Thị Mỹ Nhung" userId="9e0fa5eb-6c9b-4af6-a109-40175387ab73" providerId="ADAL" clId="{D6065DE2-B4F7-4164-B2FF-F12ACCFFF194}" dt="2023-05-30T11:30:47.486" v="13237" actId="47"/>
        <pc:sldMkLst>
          <pc:docMk/>
          <pc:sldMk cId="299887634" sldId="342"/>
        </pc:sldMkLst>
      </pc:sldChg>
      <pc:sldChg chg="addSp delSp modSp add del mod modNotesTx">
        <pc:chgData name="Trần Thị Mỹ Nhung" userId="9e0fa5eb-6c9b-4af6-a109-40175387ab73" providerId="ADAL" clId="{D6065DE2-B4F7-4164-B2FF-F12ACCFFF194}" dt="2023-05-30T11:40:11.437" v="13319" actId="47"/>
        <pc:sldMkLst>
          <pc:docMk/>
          <pc:sldMk cId="2152872238" sldId="342"/>
        </pc:sldMkLst>
        <pc:spChg chg="add mod">
          <ac:chgData name="Trần Thị Mỹ Nhung" userId="9e0fa5eb-6c9b-4af6-a109-40175387ab73" providerId="ADAL" clId="{D6065DE2-B4F7-4164-B2FF-F12ACCFFF194}" dt="2023-05-30T11:39:35.523" v="13313" actId="1076"/>
          <ac:spMkLst>
            <pc:docMk/>
            <pc:sldMk cId="2152872238" sldId="342"/>
            <ac:spMk id="2" creationId="{2F04B87C-6C8E-DC7E-580E-4B51F319F5E3}"/>
          </ac:spMkLst>
        </pc:spChg>
        <pc:spChg chg="add mod">
          <ac:chgData name="Trần Thị Mỹ Nhung" userId="9e0fa5eb-6c9b-4af6-a109-40175387ab73" providerId="ADAL" clId="{D6065DE2-B4F7-4164-B2FF-F12ACCFFF194}" dt="2023-05-30T11:36:38.151" v="13294" actId="1076"/>
          <ac:spMkLst>
            <pc:docMk/>
            <pc:sldMk cId="2152872238" sldId="342"/>
            <ac:spMk id="3" creationId="{7C5E5CA1-9AAE-F208-6151-CDC2A12B42E2}"/>
          </ac:spMkLst>
        </pc:spChg>
        <pc:spChg chg="add mod">
          <ac:chgData name="Trần Thị Mỹ Nhung" userId="9e0fa5eb-6c9b-4af6-a109-40175387ab73" providerId="ADAL" clId="{D6065DE2-B4F7-4164-B2FF-F12ACCFFF194}" dt="2023-05-30T11:39:59.274" v="13316" actId="1076"/>
          <ac:spMkLst>
            <pc:docMk/>
            <pc:sldMk cId="2152872238" sldId="342"/>
            <ac:spMk id="4" creationId="{AF352FC7-7D3A-245B-EEB0-03222557FC6F}"/>
          </ac:spMkLst>
        </pc:spChg>
        <pc:spChg chg="del">
          <ac:chgData name="Trần Thị Mỹ Nhung" userId="9e0fa5eb-6c9b-4af6-a109-40175387ab73" providerId="ADAL" clId="{D6065DE2-B4F7-4164-B2FF-F12ACCFFF194}" dt="2023-05-30T11:30:54.116" v="13240" actId="478"/>
          <ac:spMkLst>
            <pc:docMk/>
            <pc:sldMk cId="2152872238" sldId="342"/>
            <ac:spMk id="6" creationId="{816E5510-CE7B-248C-1364-7172D55BB370}"/>
          </ac:spMkLst>
        </pc:spChg>
        <pc:spChg chg="add mod">
          <ac:chgData name="Trần Thị Mỹ Nhung" userId="9e0fa5eb-6c9b-4af6-a109-40175387ab73" providerId="ADAL" clId="{D6065DE2-B4F7-4164-B2FF-F12ACCFFF194}" dt="2023-05-30T11:39:59.274" v="13316" actId="1076"/>
          <ac:spMkLst>
            <pc:docMk/>
            <pc:sldMk cId="2152872238" sldId="342"/>
            <ac:spMk id="7" creationId="{17BD81E2-E38F-9A6A-0500-41362A0557EE}"/>
          </ac:spMkLst>
        </pc:spChg>
        <pc:spChg chg="del">
          <ac:chgData name="Trần Thị Mỹ Nhung" userId="9e0fa5eb-6c9b-4af6-a109-40175387ab73" providerId="ADAL" clId="{D6065DE2-B4F7-4164-B2FF-F12ACCFFF194}" dt="2023-05-30T11:34:15.284" v="13275" actId="478"/>
          <ac:spMkLst>
            <pc:docMk/>
            <pc:sldMk cId="2152872238" sldId="342"/>
            <ac:spMk id="8" creationId="{E7537343-B551-51E1-88C6-32B9F28454B1}"/>
          </ac:spMkLst>
        </pc:spChg>
        <pc:spChg chg="del">
          <ac:chgData name="Trần Thị Mỹ Nhung" userId="9e0fa5eb-6c9b-4af6-a109-40175387ab73" providerId="ADAL" clId="{D6065DE2-B4F7-4164-B2FF-F12ACCFFF194}" dt="2023-05-30T11:34:15.284" v="13275" actId="478"/>
          <ac:spMkLst>
            <pc:docMk/>
            <pc:sldMk cId="2152872238" sldId="342"/>
            <ac:spMk id="9" creationId="{950E0A32-99D4-74FB-2BCF-563B37C01030}"/>
          </ac:spMkLst>
        </pc:spChg>
        <pc:spChg chg="add mod">
          <ac:chgData name="Trần Thị Mỹ Nhung" userId="9e0fa5eb-6c9b-4af6-a109-40175387ab73" providerId="ADAL" clId="{D6065DE2-B4F7-4164-B2FF-F12ACCFFF194}" dt="2023-05-30T11:39:07.422" v="13305" actId="571"/>
          <ac:spMkLst>
            <pc:docMk/>
            <pc:sldMk cId="2152872238" sldId="342"/>
            <ac:spMk id="10" creationId="{1826315A-B378-E7F2-3D8F-CD7B869AB4A7}"/>
          </ac:spMkLst>
        </pc:spChg>
        <pc:spChg chg="del">
          <ac:chgData name="Trần Thị Mỹ Nhung" userId="9e0fa5eb-6c9b-4af6-a109-40175387ab73" providerId="ADAL" clId="{D6065DE2-B4F7-4164-B2FF-F12ACCFFF194}" dt="2023-05-30T11:34:15.284" v="13275" actId="478"/>
          <ac:spMkLst>
            <pc:docMk/>
            <pc:sldMk cId="2152872238" sldId="342"/>
            <ac:spMk id="11" creationId="{7CEC3761-FBFB-0093-6583-8539A09C1A51}"/>
          </ac:spMkLst>
        </pc:spChg>
        <pc:spChg chg="add mod">
          <ac:chgData name="Trần Thị Mỹ Nhung" userId="9e0fa5eb-6c9b-4af6-a109-40175387ab73" providerId="ADAL" clId="{D6065DE2-B4F7-4164-B2FF-F12ACCFFF194}" dt="2023-05-30T11:39:07.422" v="13305" actId="571"/>
          <ac:spMkLst>
            <pc:docMk/>
            <pc:sldMk cId="2152872238" sldId="342"/>
            <ac:spMk id="15" creationId="{C7224168-8B82-9894-E37C-F58B0395EE94}"/>
          </ac:spMkLst>
        </pc:spChg>
        <pc:spChg chg="del">
          <ac:chgData name="Trần Thị Mỹ Nhung" userId="9e0fa5eb-6c9b-4af6-a109-40175387ab73" providerId="ADAL" clId="{D6065DE2-B4F7-4164-B2FF-F12ACCFFF194}" dt="2023-05-30T11:34:15.284" v="13275" actId="478"/>
          <ac:spMkLst>
            <pc:docMk/>
            <pc:sldMk cId="2152872238" sldId="342"/>
            <ac:spMk id="16" creationId="{2F20522E-4A14-FEC4-39A1-978BD946AA8B}"/>
          </ac:spMkLst>
        </pc:spChg>
        <pc:spChg chg="add mod">
          <ac:chgData name="Trần Thị Mỹ Nhung" userId="9e0fa5eb-6c9b-4af6-a109-40175387ab73" providerId="ADAL" clId="{D6065DE2-B4F7-4164-B2FF-F12ACCFFF194}" dt="2023-05-30T11:39:07.422" v="13305" actId="571"/>
          <ac:spMkLst>
            <pc:docMk/>
            <pc:sldMk cId="2152872238" sldId="342"/>
            <ac:spMk id="17" creationId="{3ACA4661-C518-9C89-28F7-5A2B44EF4671}"/>
          </ac:spMkLst>
        </pc:spChg>
        <pc:spChg chg="mod">
          <ac:chgData name="Trần Thị Mỹ Nhung" userId="9e0fa5eb-6c9b-4af6-a109-40175387ab73" providerId="ADAL" clId="{D6065DE2-B4F7-4164-B2FF-F12ACCFFF194}" dt="2023-05-30T11:39:32.491" v="13312" actId="1076"/>
          <ac:spMkLst>
            <pc:docMk/>
            <pc:sldMk cId="2152872238" sldId="342"/>
            <ac:spMk id="18" creationId="{38D23471-0C53-CC95-5261-03ADA92A0470}"/>
          </ac:spMkLst>
        </pc:spChg>
        <pc:spChg chg="add mod">
          <ac:chgData name="Trần Thị Mỹ Nhung" userId="9e0fa5eb-6c9b-4af6-a109-40175387ab73" providerId="ADAL" clId="{D6065DE2-B4F7-4164-B2FF-F12ACCFFF194}" dt="2023-05-30T11:39:07.422" v="13305" actId="571"/>
          <ac:spMkLst>
            <pc:docMk/>
            <pc:sldMk cId="2152872238" sldId="342"/>
            <ac:spMk id="19" creationId="{053F67CA-A5D9-1B9C-2483-6D44363219E4}"/>
          </ac:spMkLst>
        </pc:spChg>
        <pc:spChg chg="mod">
          <ac:chgData name="Trần Thị Mỹ Nhung" userId="9e0fa5eb-6c9b-4af6-a109-40175387ab73" providerId="ADAL" clId="{D6065DE2-B4F7-4164-B2FF-F12ACCFFF194}" dt="2023-05-30T11:39:32.491" v="13312" actId="1076"/>
          <ac:spMkLst>
            <pc:docMk/>
            <pc:sldMk cId="2152872238" sldId="342"/>
            <ac:spMk id="20" creationId="{A2F3876C-BFFF-A7D8-1FAF-2A9E96505A3A}"/>
          </ac:spMkLst>
        </pc:spChg>
        <pc:spChg chg="mod">
          <ac:chgData name="Trần Thị Mỹ Nhung" userId="9e0fa5eb-6c9b-4af6-a109-40175387ab73" providerId="ADAL" clId="{D6065DE2-B4F7-4164-B2FF-F12ACCFFF194}" dt="2023-05-30T11:39:32.491" v="13312" actId="1076"/>
          <ac:spMkLst>
            <pc:docMk/>
            <pc:sldMk cId="2152872238" sldId="342"/>
            <ac:spMk id="22" creationId="{FAB92466-AE1F-B983-1DB9-CC240EFC3627}"/>
          </ac:spMkLst>
        </pc:spChg>
        <pc:spChg chg="mod">
          <ac:chgData name="Trần Thị Mỹ Nhung" userId="9e0fa5eb-6c9b-4af6-a109-40175387ab73" providerId="ADAL" clId="{D6065DE2-B4F7-4164-B2FF-F12ACCFFF194}" dt="2023-05-30T11:39:32.491" v="13312" actId="1076"/>
          <ac:spMkLst>
            <pc:docMk/>
            <pc:sldMk cId="2152872238" sldId="342"/>
            <ac:spMk id="26" creationId="{F440C7EE-E583-0D0A-53BA-8101D976B7FA}"/>
          </ac:spMkLst>
        </pc:spChg>
        <pc:graphicFrameChg chg="del">
          <ac:chgData name="Trần Thị Mỹ Nhung" userId="9e0fa5eb-6c9b-4af6-a109-40175387ab73" providerId="ADAL" clId="{D6065DE2-B4F7-4164-B2FF-F12ACCFFF194}" dt="2023-05-30T11:30:52.777" v="13239" actId="478"/>
          <ac:graphicFrameMkLst>
            <pc:docMk/>
            <pc:sldMk cId="2152872238" sldId="342"/>
            <ac:graphicFrameMk id="5" creationId="{08AEC1B0-88F1-32F2-75B2-BAD73F5E5EA0}"/>
          </ac:graphicFrameMkLst>
        </pc:graphicFrameChg>
      </pc:sldChg>
      <pc:sldChg chg="addSp delSp modSp add del mod modNotesTx">
        <pc:chgData name="Trần Thị Mỹ Nhung" userId="9e0fa5eb-6c9b-4af6-a109-40175387ab73" providerId="ADAL" clId="{D6065DE2-B4F7-4164-B2FF-F12ACCFFF194}" dt="2023-05-30T11:40:07.952" v="13317" actId="47"/>
        <pc:sldMkLst>
          <pc:docMk/>
          <pc:sldMk cId="1795041395" sldId="343"/>
        </pc:sldMkLst>
        <pc:spChg chg="add del mod">
          <ac:chgData name="Trần Thị Mỹ Nhung" userId="9e0fa5eb-6c9b-4af6-a109-40175387ab73" providerId="ADAL" clId="{D6065DE2-B4F7-4164-B2FF-F12ACCFFF194}" dt="2023-05-30T11:35:55.204" v="13288" actId="21"/>
          <ac:spMkLst>
            <pc:docMk/>
            <pc:sldMk cId="1795041395" sldId="343"/>
            <ac:spMk id="3" creationId="{19CFBEC8-488F-3404-53FF-7676BD432556}"/>
          </ac:spMkLst>
        </pc:spChg>
        <pc:spChg chg="mod">
          <ac:chgData name="Trần Thị Mỹ Nhung" userId="9e0fa5eb-6c9b-4af6-a109-40175387ab73" providerId="ADAL" clId="{D6065DE2-B4F7-4164-B2FF-F12ACCFFF194}" dt="2023-05-30T11:31:57.060" v="13261" actId="1076"/>
          <ac:spMkLst>
            <pc:docMk/>
            <pc:sldMk cId="1795041395" sldId="343"/>
            <ac:spMk id="8" creationId="{E7537343-B551-51E1-88C6-32B9F28454B1}"/>
          </ac:spMkLst>
        </pc:spChg>
        <pc:spChg chg="mod">
          <ac:chgData name="Trần Thị Mỹ Nhung" userId="9e0fa5eb-6c9b-4af6-a109-40175387ab73" providerId="ADAL" clId="{D6065DE2-B4F7-4164-B2FF-F12ACCFFF194}" dt="2023-05-30T11:31:52.541" v="13259" actId="1076"/>
          <ac:spMkLst>
            <pc:docMk/>
            <pc:sldMk cId="1795041395" sldId="343"/>
            <ac:spMk id="9" creationId="{950E0A32-99D4-74FB-2BCF-563B37C01030}"/>
          </ac:spMkLst>
        </pc:spChg>
        <pc:spChg chg="mod">
          <ac:chgData name="Trần Thị Mỹ Nhung" userId="9e0fa5eb-6c9b-4af6-a109-40175387ab73" providerId="ADAL" clId="{D6065DE2-B4F7-4164-B2FF-F12ACCFFF194}" dt="2023-05-30T11:32:06.102" v="13265" actId="20577"/>
          <ac:spMkLst>
            <pc:docMk/>
            <pc:sldMk cId="1795041395" sldId="343"/>
            <ac:spMk id="11" creationId="{7CEC3761-FBFB-0093-6583-8539A09C1A51}"/>
          </ac:spMkLst>
        </pc:spChg>
        <pc:spChg chg="mod">
          <ac:chgData name="Trần Thị Mỹ Nhung" userId="9e0fa5eb-6c9b-4af6-a109-40175387ab73" providerId="ADAL" clId="{D6065DE2-B4F7-4164-B2FF-F12ACCFFF194}" dt="2023-05-30T11:32:04.340" v="13264" actId="1076"/>
          <ac:spMkLst>
            <pc:docMk/>
            <pc:sldMk cId="1795041395" sldId="343"/>
            <ac:spMk id="16" creationId="{2F20522E-4A14-FEC4-39A1-978BD946AA8B}"/>
          </ac:spMkLst>
        </pc:spChg>
        <pc:spChg chg="del">
          <ac:chgData name="Trần Thị Mỹ Nhung" userId="9e0fa5eb-6c9b-4af6-a109-40175387ab73" providerId="ADAL" clId="{D6065DE2-B4F7-4164-B2FF-F12ACCFFF194}" dt="2023-05-30T11:31:44.908" v="13257" actId="478"/>
          <ac:spMkLst>
            <pc:docMk/>
            <pc:sldMk cId="1795041395" sldId="343"/>
            <ac:spMk id="18" creationId="{38D23471-0C53-CC95-5261-03ADA92A0470}"/>
          </ac:spMkLst>
        </pc:spChg>
        <pc:spChg chg="del">
          <ac:chgData name="Trần Thị Mỹ Nhung" userId="9e0fa5eb-6c9b-4af6-a109-40175387ab73" providerId="ADAL" clId="{D6065DE2-B4F7-4164-B2FF-F12ACCFFF194}" dt="2023-05-30T11:31:42.955" v="13256" actId="478"/>
          <ac:spMkLst>
            <pc:docMk/>
            <pc:sldMk cId="1795041395" sldId="343"/>
            <ac:spMk id="20" creationId="{A2F3876C-BFFF-A7D8-1FAF-2A9E96505A3A}"/>
          </ac:spMkLst>
        </pc:spChg>
        <pc:spChg chg="del">
          <ac:chgData name="Trần Thị Mỹ Nhung" userId="9e0fa5eb-6c9b-4af6-a109-40175387ab73" providerId="ADAL" clId="{D6065DE2-B4F7-4164-B2FF-F12ACCFFF194}" dt="2023-05-30T11:31:44.908" v="13257" actId="478"/>
          <ac:spMkLst>
            <pc:docMk/>
            <pc:sldMk cId="1795041395" sldId="343"/>
            <ac:spMk id="22" creationId="{FAB92466-AE1F-B983-1DB9-CC240EFC3627}"/>
          </ac:spMkLst>
        </pc:spChg>
        <pc:spChg chg="del">
          <ac:chgData name="Trần Thị Mỹ Nhung" userId="9e0fa5eb-6c9b-4af6-a109-40175387ab73" providerId="ADAL" clId="{D6065DE2-B4F7-4164-B2FF-F12ACCFFF194}" dt="2023-05-30T11:31:42.955" v="13256" actId="478"/>
          <ac:spMkLst>
            <pc:docMk/>
            <pc:sldMk cId="1795041395" sldId="343"/>
            <ac:spMk id="26" creationId="{F440C7EE-E583-0D0A-53BA-8101D976B7FA}"/>
          </ac:spMkLst>
        </pc:spChg>
        <pc:spChg chg="add del mod">
          <ac:chgData name="Trần Thị Mỹ Nhung" userId="9e0fa5eb-6c9b-4af6-a109-40175387ab73" providerId="ADAL" clId="{D6065DE2-B4F7-4164-B2FF-F12ACCFFF194}" dt="2023-05-30T11:36:31.558" v="13292" actId="1076"/>
          <ac:spMkLst>
            <pc:docMk/>
            <pc:sldMk cId="1795041395" sldId="343"/>
            <ac:spMk id="274" creationId="{00000000-0000-0000-0000-000000000000}"/>
          </ac:spMkLst>
        </pc:spChg>
      </pc:sldChg>
      <pc:sldChg chg="add del">
        <pc:chgData name="Trần Thị Mỹ Nhung" userId="9e0fa5eb-6c9b-4af6-a109-40175387ab73" providerId="ADAL" clId="{D6065DE2-B4F7-4164-B2FF-F12ACCFFF194}" dt="2023-05-30T11:58:42.827" v="14287" actId="47"/>
        <pc:sldMkLst>
          <pc:docMk/>
          <pc:sldMk cId="3669973726" sldId="343"/>
        </pc:sldMkLst>
      </pc:sldChg>
      <pc:sldMasterChg chg="addSldLayout delSldLayout">
        <pc:chgData name="Trần Thị Mỹ Nhung" userId="9e0fa5eb-6c9b-4af6-a109-40175387ab73" providerId="ADAL" clId="{D6065DE2-B4F7-4164-B2FF-F12ACCFFF194}" dt="2023-05-30T12:01:07.901" v="14333" actId="47"/>
        <pc:sldMasterMkLst>
          <pc:docMk/>
          <pc:sldMasterMk cId="0" sldId="2147483675"/>
        </pc:sldMasterMkLst>
        <pc:sldLayoutChg chg="add del">
          <pc:chgData name="Trần Thị Mỹ Nhung" userId="9e0fa5eb-6c9b-4af6-a109-40175387ab73" providerId="ADAL" clId="{D6065DE2-B4F7-4164-B2FF-F12ACCFFF194}" dt="2023-05-30T12:01:07.901" v="14333" actId="47"/>
          <pc:sldLayoutMkLst>
            <pc:docMk/>
            <pc:sldMasterMk cId="0" sldId="2147483675"/>
            <pc:sldLayoutMk cId="0" sldId="2147483654"/>
          </pc:sldLayoutMkLst>
        </pc:sldLayoutChg>
        <pc:sldLayoutChg chg="del">
          <pc:chgData name="Trần Thị Mỹ Nhung" userId="9e0fa5eb-6c9b-4af6-a109-40175387ab73" providerId="ADAL" clId="{D6065DE2-B4F7-4164-B2FF-F12ACCFFF194}" dt="2023-05-30T12:01:00.808" v="14319" actId="47"/>
          <pc:sldLayoutMkLst>
            <pc:docMk/>
            <pc:sldMasterMk cId="0" sldId="2147483675"/>
            <pc:sldLayoutMk cId="0" sldId="2147483657"/>
          </pc:sldLayoutMkLst>
        </pc:sldLayoutChg>
        <pc:sldLayoutChg chg="add del">
          <pc:chgData name="Trần Thị Mỹ Nhung" userId="9e0fa5eb-6c9b-4af6-a109-40175387ab73" providerId="ADAL" clId="{D6065DE2-B4F7-4164-B2FF-F12ACCFFF194}" dt="2023-05-30T12:01:07.194" v="14332" actId="47"/>
          <pc:sldLayoutMkLst>
            <pc:docMk/>
            <pc:sldMasterMk cId="0" sldId="2147483675"/>
            <pc:sldLayoutMk cId="0" sldId="2147483663"/>
          </pc:sldLayoutMkLst>
        </pc:sldLayoutChg>
        <pc:sldLayoutChg chg="del">
          <pc:chgData name="Trần Thị Mỹ Nhung" userId="9e0fa5eb-6c9b-4af6-a109-40175387ab73" providerId="ADAL" clId="{D6065DE2-B4F7-4164-B2FF-F12ACCFFF194}" dt="2023-05-30T12:01:01.377" v="14323" actId="47"/>
          <pc:sldLayoutMkLst>
            <pc:docMk/>
            <pc:sldMasterMk cId="0" sldId="2147483675"/>
            <pc:sldLayoutMk cId="0" sldId="2147483664"/>
          </pc:sldLayoutMkLst>
        </pc:sldLayoutChg>
        <pc:sldLayoutChg chg="del">
          <pc:chgData name="Trần Thị Mỹ Nhung" userId="9e0fa5eb-6c9b-4af6-a109-40175387ab73" providerId="ADAL" clId="{D6065DE2-B4F7-4164-B2FF-F12ACCFFF194}" dt="2023-05-27T18:05:12.337" v="12247" actId="47"/>
          <pc:sldLayoutMkLst>
            <pc:docMk/>
            <pc:sldMasterMk cId="0" sldId="2147483675"/>
            <pc:sldLayoutMk cId="0" sldId="2147483671"/>
          </pc:sldLayoutMkLst>
        </pc:sldLayoutChg>
      </pc:sldMasterChg>
      <pc:sldMasterChg chg="del delSldLayout">
        <pc:chgData name="Trần Thị Mỹ Nhung" userId="9e0fa5eb-6c9b-4af6-a109-40175387ab73" providerId="ADAL" clId="{D6065DE2-B4F7-4164-B2FF-F12ACCFFF194}" dt="2023-05-27T07:48:33.502" v="2756" actId="47"/>
        <pc:sldMasterMkLst>
          <pc:docMk/>
          <pc:sldMasterMk cId="679551295" sldId="2147483677"/>
        </pc:sldMasterMkLst>
        <pc:sldLayoutChg chg="del">
          <pc:chgData name="Trần Thị Mỹ Nhung" userId="9e0fa5eb-6c9b-4af6-a109-40175387ab73" providerId="ADAL" clId="{D6065DE2-B4F7-4164-B2FF-F12ACCFFF194}" dt="2023-05-27T07:48:33.502" v="2756" actId="47"/>
          <pc:sldLayoutMkLst>
            <pc:docMk/>
            <pc:sldMasterMk cId="679551295" sldId="2147483677"/>
            <pc:sldLayoutMk cId="1635264477" sldId="2147483678"/>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3533306516" sldId="2147483679"/>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3548582840" sldId="2147483680"/>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2721995070" sldId="2147483681"/>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1027353434" sldId="2147483682"/>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2730368610" sldId="2147483683"/>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808962279" sldId="2147483684"/>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2110635249" sldId="2147483685"/>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1925303949" sldId="2147483686"/>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1889258411" sldId="2147483687"/>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2127876694" sldId="2147483688"/>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2741302614" sldId="2147483689"/>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2937400405" sldId="2147483690"/>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1536153351" sldId="2147483691"/>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1339967529" sldId="2147483692"/>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784711047" sldId="2147483693"/>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2889538934" sldId="2147483694"/>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414025729" sldId="2147483695"/>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1022607381" sldId="2147483696"/>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1196880821" sldId="2147483697"/>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3637028640" sldId="2147483698"/>
          </pc:sldLayoutMkLst>
        </pc:sldLayoutChg>
        <pc:sldLayoutChg chg="del">
          <pc:chgData name="Trần Thị Mỹ Nhung" userId="9e0fa5eb-6c9b-4af6-a109-40175387ab73" providerId="ADAL" clId="{D6065DE2-B4F7-4164-B2FF-F12ACCFFF194}" dt="2023-05-27T07:48:33.502" v="2756" actId="47"/>
          <pc:sldLayoutMkLst>
            <pc:docMk/>
            <pc:sldMasterMk cId="679551295" sldId="2147483677"/>
            <pc:sldLayoutMk cId="3325004240" sldId="2147483699"/>
          </pc:sldLayoutMkLst>
        </pc:sldLayoutChg>
      </pc:sldMasterChg>
      <pc:sldMasterChg chg="del delSldLayout">
        <pc:chgData name="Trần Thị Mỹ Nhung" userId="9e0fa5eb-6c9b-4af6-a109-40175387ab73" providerId="ADAL" clId="{D6065DE2-B4F7-4164-B2FF-F12ACCFFF194}" dt="2023-05-27T04:45:29.400" v="411" actId="47"/>
        <pc:sldMasterMkLst>
          <pc:docMk/>
          <pc:sldMasterMk cId="2153565459" sldId="2147483677"/>
        </pc:sldMasterMkLst>
        <pc:sldLayoutChg chg="del">
          <pc:chgData name="Trần Thị Mỹ Nhung" userId="9e0fa5eb-6c9b-4af6-a109-40175387ab73" providerId="ADAL" clId="{D6065DE2-B4F7-4164-B2FF-F12ACCFFF194}" dt="2023-05-27T04:45:29.400" v="411" actId="47"/>
          <pc:sldLayoutMkLst>
            <pc:docMk/>
            <pc:sldMasterMk cId="2153565459" sldId="2147483677"/>
            <pc:sldLayoutMk cId="234224451" sldId="2147483678"/>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2005860792" sldId="2147483679"/>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2583036575" sldId="2147483680"/>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1133600150" sldId="2147483681"/>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808185751" sldId="2147483682"/>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349213499" sldId="2147483683"/>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3534688521" sldId="2147483684"/>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1095163132" sldId="2147483685"/>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2859990451" sldId="2147483686"/>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670844152" sldId="2147483687"/>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4174153103" sldId="2147483688"/>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556958489" sldId="2147483689"/>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3219508881" sldId="2147483690"/>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2912435110" sldId="2147483691"/>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1660209198" sldId="2147483692"/>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470135049" sldId="2147483693"/>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2854482710" sldId="2147483694"/>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1593515689" sldId="2147483695"/>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562119428" sldId="2147483696"/>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203676682" sldId="2147483697"/>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4075660230" sldId="2147483698"/>
          </pc:sldLayoutMkLst>
        </pc:sldLayoutChg>
        <pc:sldLayoutChg chg="del">
          <pc:chgData name="Trần Thị Mỹ Nhung" userId="9e0fa5eb-6c9b-4af6-a109-40175387ab73" providerId="ADAL" clId="{D6065DE2-B4F7-4164-B2FF-F12ACCFFF194}" dt="2023-05-27T04:45:29.400" v="411" actId="47"/>
          <pc:sldLayoutMkLst>
            <pc:docMk/>
            <pc:sldMasterMk cId="2153565459" sldId="2147483677"/>
            <pc:sldLayoutMk cId="1720446695" sldId="2147483699"/>
          </pc:sldLayoutMkLst>
        </pc:sldLayoutChg>
      </pc:sldMasterChg>
    </pc:docChg>
  </pc:docChgLst>
  <pc:docChgLst>
    <pc:chgData name="Trần Thị Mỹ Nhung" userId="S::20520267@ms.uit.edu.vn::9e0fa5eb-6c9b-4af6-a109-40175387ab73" providerId="AD" clId="Web-{55FF9A04-DD5B-D9AE-C213-2759786E32EF}"/>
    <pc:docChg chg="addSld delSld modSld">
      <pc:chgData name="Trần Thị Mỹ Nhung" userId="S::20520267@ms.uit.edu.vn::9e0fa5eb-6c9b-4af6-a109-40175387ab73" providerId="AD" clId="Web-{55FF9A04-DD5B-D9AE-C213-2759786E32EF}" dt="2023-05-31T12:20:02.512" v="122" actId="1076"/>
      <pc:docMkLst>
        <pc:docMk/>
      </pc:docMkLst>
      <pc:sldChg chg="addSp modSp">
        <pc:chgData name="Trần Thị Mỹ Nhung" userId="S::20520267@ms.uit.edu.vn::9e0fa5eb-6c9b-4af6-a109-40175387ab73" providerId="AD" clId="Web-{55FF9A04-DD5B-D9AE-C213-2759786E32EF}" dt="2023-05-31T11:30:43.333" v="8" actId="14100"/>
        <pc:sldMkLst>
          <pc:docMk/>
          <pc:sldMk cId="0" sldId="258"/>
        </pc:sldMkLst>
        <pc:picChg chg="add mod">
          <ac:chgData name="Trần Thị Mỹ Nhung" userId="S::20520267@ms.uit.edu.vn::9e0fa5eb-6c9b-4af6-a109-40175387ab73" providerId="AD" clId="Web-{55FF9A04-DD5B-D9AE-C213-2759786E32EF}" dt="2023-05-31T11:30:43.333" v="8" actId="14100"/>
          <ac:picMkLst>
            <pc:docMk/>
            <pc:sldMk cId="0" sldId="258"/>
            <ac:picMk id="2" creationId="{C6D1F35A-03E4-5A53-5770-568A1D5745C5}"/>
          </ac:picMkLst>
        </pc:picChg>
      </pc:sldChg>
      <pc:sldChg chg="modSp">
        <pc:chgData name="Trần Thị Mỹ Nhung" userId="S::20520267@ms.uit.edu.vn::9e0fa5eb-6c9b-4af6-a109-40175387ab73" providerId="AD" clId="Web-{55FF9A04-DD5B-D9AE-C213-2759786E32EF}" dt="2023-05-31T10:55:56.055" v="2" actId="14100"/>
        <pc:sldMkLst>
          <pc:docMk/>
          <pc:sldMk cId="0" sldId="260"/>
        </pc:sldMkLst>
        <pc:picChg chg="mod">
          <ac:chgData name="Trần Thị Mỹ Nhung" userId="S::20520267@ms.uit.edu.vn::9e0fa5eb-6c9b-4af6-a109-40175387ab73" providerId="AD" clId="Web-{55FF9A04-DD5B-D9AE-C213-2759786E32EF}" dt="2023-05-31T10:55:56.055" v="2" actId="14100"/>
          <ac:picMkLst>
            <pc:docMk/>
            <pc:sldMk cId="0" sldId="260"/>
            <ac:picMk id="4" creationId="{153F4EAE-D28C-B593-880C-9397F5D5EE76}"/>
          </ac:picMkLst>
        </pc:picChg>
      </pc:sldChg>
      <pc:sldChg chg="del">
        <pc:chgData name="Trần Thị Mỹ Nhung" userId="S::20520267@ms.uit.edu.vn::9e0fa5eb-6c9b-4af6-a109-40175387ab73" providerId="AD" clId="Web-{55FF9A04-DD5B-D9AE-C213-2759786E32EF}" dt="2023-05-31T11:38:15.674" v="29"/>
        <pc:sldMkLst>
          <pc:docMk/>
          <pc:sldMk cId="0" sldId="263"/>
        </pc:sldMkLst>
      </pc:sldChg>
      <pc:sldChg chg="addSp delSp modSp">
        <pc:chgData name="Trần Thị Mỹ Nhung" userId="S::20520267@ms.uit.edu.vn::9e0fa5eb-6c9b-4af6-a109-40175387ab73" providerId="AD" clId="Web-{55FF9A04-DD5B-D9AE-C213-2759786E32EF}" dt="2023-05-31T12:02:07.106" v="80" actId="1076"/>
        <pc:sldMkLst>
          <pc:docMk/>
          <pc:sldMk cId="0" sldId="264"/>
        </pc:sldMkLst>
        <pc:picChg chg="del">
          <ac:chgData name="Trần Thị Mỹ Nhung" userId="S::20520267@ms.uit.edu.vn::9e0fa5eb-6c9b-4af6-a109-40175387ab73" providerId="AD" clId="Web-{55FF9A04-DD5B-D9AE-C213-2759786E32EF}" dt="2023-05-31T12:01:54.824" v="72"/>
          <ac:picMkLst>
            <pc:docMk/>
            <pc:sldMk cId="0" sldId="264"/>
            <ac:picMk id="2" creationId="{61A39385-8E44-9926-3EF4-ED49454D1C4E}"/>
          </ac:picMkLst>
        </pc:picChg>
        <pc:picChg chg="add mod">
          <ac:chgData name="Trần Thị Mỹ Nhung" userId="S::20520267@ms.uit.edu.vn::9e0fa5eb-6c9b-4af6-a109-40175387ab73" providerId="AD" clId="Web-{55FF9A04-DD5B-D9AE-C213-2759786E32EF}" dt="2023-05-31T12:02:07.106" v="80" actId="1076"/>
          <ac:picMkLst>
            <pc:docMk/>
            <pc:sldMk cId="0" sldId="264"/>
            <ac:picMk id="3" creationId="{BDA262C4-1E48-8EA7-D231-527FCB3FB367}"/>
          </ac:picMkLst>
        </pc:picChg>
      </pc:sldChg>
      <pc:sldChg chg="del">
        <pc:chgData name="Trần Thị Mỹ Nhung" userId="S::20520267@ms.uit.edu.vn::9e0fa5eb-6c9b-4af6-a109-40175387ab73" providerId="AD" clId="Web-{55FF9A04-DD5B-D9AE-C213-2759786E32EF}" dt="2023-05-31T11:59:12.867" v="70"/>
        <pc:sldMkLst>
          <pc:docMk/>
          <pc:sldMk cId="0" sldId="267"/>
        </pc:sldMkLst>
      </pc:sldChg>
      <pc:sldChg chg="del">
        <pc:chgData name="Trần Thị Mỹ Nhung" userId="S::20520267@ms.uit.edu.vn::9e0fa5eb-6c9b-4af6-a109-40175387ab73" providerId="AD" clId="Web-{55FF9A04-DD5B-D9AE-C213-2759786E32EF}" dt="2023-05-31T11:31:34.397" v="14"/>
        <pc:sldMkLst>
          <pc:docMk/>
          <pc:sldMk cId="0" sldId="269"/>
        </pc:sldMkLst>
      </pc:sldChg>
      <pc:sldChg chg="del">
        <pc:chgData name="Trần Thị Mỹ Nhung" userId="S::20520267@ms.uit.edu.vn::9e0fa5eb-6c9b-4af6-a109-40175387ab73" providerId="AD" clId="Web-{55FF9A04-DD5B-D9AE-C213-2759786E32EF}" dt="2023-05-31T11:50:22.883" v="42"/>
        <pc:sldMkLst>
          <pc:docMk/>
          <pc:sldMk cId="0" sldId="274"/>
        </pc:sldMkLst>
      </pc:sldChg>
      <pc:sldChg chg="addSp modSp">
        <pc:chgData name="Trần Thị Mỹ Nhung" userId="S::20520267@ms.uit.edu.vn::9e0fa5eb-6c9b-4af6-a109-40175387ab73" providerId="AD" clId="Web-{55FF9A04-DD5B-D9AE-C213-2759786E32EF}" dt="2023-05-31T11:56:11.268" v="59" actId="14100"/>
        <pc:sldMkLst>
          <pc:docMk/>
          <pc:sldMk cId="0" sldId="275"/>
        </pc:sldMkLst>
        <pc:picChg chg="add mod">
          <ac:chgData name="Trần Thị Mỹ Nhung" userId="S::20520267@ms.uit.edu.vn::9e0fa5eb-6c9b-4af6-a109-40175387ab73" providerId="AD" clId="Web-{55FF9A04-DD5B-D9AE-C213-2759786E32EF}" dt="2023-05-31T11:56:11.268" v="59" actId="14100"/>
          <ac:picMkLst>
            <pc:docMk/>
            <pc:sldMk cId="0" sldId="275"/>
            <ac:picMk id="5" creationId="{0E873355-807D-B79F-C632-7A6BE379EE1A}"/>
          </ac:picMkLst>
        </pc:picChg>
      </pc:sldChg>
      <pc:sldChg chg="addSp delSp modSp">
        <pc:chgData name="Trần Thị Mỹ Nhung" userId="S::20520267@ms.uit.edu.vn::9e0fa5eb-6c9b-4af6-a109-40175387ab73" providerId="AD" clId="Web-{55FF9A04-DD5B-D9AE-C213-2759786E32EF}" dt="2023-05-31T11:32:36.336" v="27"/>
        <pc:sldMkLst>
          <pc:docMk/>
          <pc:sldMk cId="0" sldId="277"/>
        </pc:sldMkLst>
        <pc:spChg chg="ord">
          <ac:chgData name="Trần Thị Mỹ Nhung" userId="S::20520267@ms.uit.edu.vn::9e0fa5eb-6c9b-4af6-a109-40175387ab73" providerId="AD" clId="Web-{55FF9A04-DD5B-D9AE-C213-2759786E32EF}" dt="2023-05-31T11:32:36.008" v="26"/>
          <ac:spMkLst>
            <pc:docMk/>
            <pc:sldMk cId="0" sldId="277"/>
            <ac:spMk id="721" creationId="{00000000-0000-0000-0000-000000000000}"/>
          </ac:spMkLst>
        </pc:spChg>
        <pc:spChg chg="ord">
          <ac:chgData name="Trần Thị Mỹ Nhung" userId="S::20520267@ms.uit.edu.vn::9e0fa5eb-6c9b-4af6-a109-40175387ab73" providerId="AD" clId="Web-{55FF9A04-DD5B-D9AE-C213-2759786E32EF}" dt="2023-05-31T11:32:36.336" v="27"/>
          <ac:spMkLst>
            <pc:docMk/>
            <pc:sldMk cId="0" sldId="277"/>
            <ac:spMk id="722" creationId="{00000000-0000-0000-0000-000000000000}"/>
          </ac:spMkLst>
        </pc:spChg>
        <pc:picChg chg="add mod ord">
          <ac:chgData name="Trần Thị Mỹ Nhung" userId="S::20520267@ms.uit.edu.vn::9e0fa5eb-6c9b-4af6-a109-40175387ab73" providerId="AD" clId="Web-{55FF9A04-DD5B-D9AE-C213-2759786E32EF}" dt="2023-05-31T11:32:22.227" v="23"/>
          <ac:picMkLst>
            <pc:docMk/>
            <pc:sldMk cId="0" sldId="277"/>
            <ac:picMk id="5" creationId="{263B0BD0-14B2-355F-B0BE-596324C697F1}"/>
          </ac:picMkLst>
        </pc:picChg>
        <pc:picChg chg="del">
          <ac:chgData name="Trần Thị Mỹ Nhung" userId="S::20520267@ms.uit.edu.vn::9e0fa5eb-6c9b-4af6-a109-40175387ab73" providerId="AD" clId="Web-{55FF9A04-DD5B-D9AE-C213-2759786E32EF}" dt="2023-05-31T11:31:48.898" v="16"/>
          <ac:picMkLst>
            <pc:docMk/>
            <pc:sldMk cId="0" sldId="277"/>
            <ac:picMk id="718" creationId="{00000000-0000-0000-0000-000000000000}"/>
          </ac:picMkLst>
        </pc:picChg>
      </pc:sldChg>
      <pc:sldChg chg="addSp delSp modSp">
        <pc:chgData name="Trần Thị Mỹ Nhung" userId="S::20520267@ms.uit.edu.vn::9e0fa5eb-6c9b-4af6-a109-40175387ab73" providerId="AD" clId="Web-{55FF9A04-DD5B-D9AE-C213-2759786E32EF}" dt="2023-05-31T11:56:59.566" v="64" actId="1076"/>
        <pc:sldMkLst>
          <pc:docMk/>
          <pc:sldMk cId="0" sldId="278"/>
        </pc:sldMkLst>
        <pc:grpChg chg="del">
          <ac:chgData name="Trần Thị Mỹ Nhung" userId="S::20520267@ms.uit.edu.vn::9e0fa5eb-6c9b-4af6-a109-40175387ab73" providerId="AD" clId="Web-{55FF9A04-DD5B-D9AE-C213-2759786E32EF}" dt="2023-05-31T11:56:50.237" v="60"/>
          <ac:grpSpMkLst>
            <pc:docMk/>
            <pc:sldMk cId="0" sldId="278"/>
            <ac:grpSpMk id="5" creationId="{FE467C91-3108-0B80-BB93-08CE5C759945}"/>
          </ac:grpSpMkLst>
        </pc:grpChg>
        <pc:picChg chg="add mod">
          <ac:chgData name="Trần Thị Mỹ Nhung" userId="S::20520267@ms.uit.edu.vn::9e0fa5eb-6c9b-4af6-a109-40175387ab73" providerId="AD" clId="Web-{55FF9A04-DD5B-D9AE-C213-2759786E32EF}" dt="2023-05-31T11:56:59.566" v="64" actId="1076"/>
          <ac:picMkLst>
            <pc:docMk/>
            <pc:sldMk cId="0" sldId="278"/>
            <ac:picMk id="6" creationId="{543B3A56-34A5-02F7-B9A9-1F048DD2C362}"/>
          </ac:picMkLst>
        </pc:picChg>
      </pc:sldChg>
      <pc:sldChg chg="addSp modSp">
        <pc:chgData name="Trần Thị Mỹ Nhung" userId="S::20520267@ms.uit.edu.vn::9e0fa5eb-6c9b-4af6-a109-40175387ab73" providerId="AD" clId="Web-{55FF9A04-DD5B-D9AE-C213-2759786E32EF}" dt="2023-05-31T11:30:56.959" v="12" actId="1076"/>
        <pc:sldMkLst>
          <pc:docMk/>
          <pc:sldMk cId="2993985140" sldId="301"/>
        </pc:sldMkLst>
        <pc:picChg chg="add mod">
          <ac:chgData name="Trần Thị Mỹ Nhung" userId="S::20520267@ms.uit.edu.vn::9e0fa5eb-6c9b-4af6-a109-40175387ab73" providerId="AD" clId="Web-{55FF9A04-DD5B-D9AE-C213-2759786E32EF}" dt="2023-05-31T11:30:56.959" v="12" actId="1076"/>
          <ac:picMkLst>
            <pc:docMk/>
            <pc:sldMk cId="2993985140" sldId="301"/>
            <ac:picMk id="2" creationId="{0A69F31D-AA09-BDE3-1B3E-9A2A727F1037}"/>
          </ac:picMkLst>
        </pc:picChg>
      </pc:sldChg>
      <pc:sldChg chg="addSp">
        <pc:chgData name="Trần Thị Mỹ Nhung" userId="S::20520267@ms.uit.edu.vn::9e0fa5eb-6c9b-4af6-a109-40175387ab73" providerId="AD" clId="Web-{55FF9A04-DD5B-D9AE-C213-2759786E32EF}" dt="2023-05-31T11:41:46.087" v="40"/>
        <pc:sldMkLst>
          <pc:docMk/>
          <pc:sldMk cId="934994531" sldId="305"/>
        </pc:sldMkLst>
        <pc:picChg chg="add">
          <ac:chgData name="Trần Thị Mỹ Nhung" userId="S::20520267@ms.uit.edu.vn::9e0fa5eb-6c9b-4af6-a109-40175387ab73" providerId="AD" clId="Web-{55FF9A04-DD5B-D9AE-C213-2759786E32EF}" dt="2023-05-31T11:41:46.087" v="40"/>
          <ac:picMkLst>
            <pc:docMk/>
            <pc:sldMk cId="934994531" sldId="305"/>
            <ac:picMk id="6" creationId="{4A2A85BB-3CAA-E7BE-6DEB-43691296218D}"/>
          </ac:picMkLst>
        </pc:picChg>
      </pc:sldChg>
      <pc:sldChg chg="del">
        <pc:chgData name="Trần Thị Mỹ Nhung" userId="S::20520267@ms.uit.edu.vn::9e0fa5eb-6c9b-4af6-a109-40175387ab73" providerId="AD" clId="Web-{55FF9A04-DD5B-D9AE-C213-2759786E32EF}" dt="2023-05-31T11:40:51.913" v="31"/>
        <pc:sldMkLst>
          <pc:docMk/>
          <pc:sldMk cId="163347796" sldId="306"/>
        </pc:sldMkLst>
      </pc:sldChg>
      <pc:sldChg chg="addSp">
        <pc:chgData name="Trần Thị Mỹ Nhung" userId="S::20520267@ms.uit.edu.vn::9e0fa5eb-6c9b-4af6-a109-40175387ab73" providerId="AD" clId="Web-{55FF9A04-DD5B-D9AE-C213-2759786E32EF}" dt="2023-05-31T11:57:11.691" v="65"/>
        <pc:sldMkLst>
          <pc:docMk/>
          <pc:sldMk cId="2036758852" sldId="312"/>
        </pc:sldMkLst>
        <pc:picChg chg="add">
          <ac:chgData name="Trần Thị Mỹ Nhung" userId="S::20520267@ms.uit.edu.vn::9e0fa5eb-6c9b-4af6-a109-40175387ab73" providerId="AD" clId="Web-{55FF9A04-DD5B-D9AE-C213-2759786E32EF}" dt="2023-05-31T11:57:11.691" v="65"/>
          <ac:picMkLst>
            <pc:docMk/>
            <pc:sldMk cId="2036758852" sldId="312"/>
            <ac:picMk id="4" creationId="{E00B68EC-CB83-785F-1397-CEBF3007A464}"/>
          </ac:picMkLst>
        </pc:picChg>
      </pc:sldChg>
      <pc:sldChg chg="addSp modSp">
        <pc:chgData name="Trần Thị Mỹ Nhung" userId="S::20520267@ms.uit.edu.vn::9e0fa5eb-6c9b-4af6-a109-40175387ab73" providerId="AD" clId="Web-{55FF9A04-DD5B-D9AE-C213-2759786E32EF}" dt="2023-05-31T12:02:30.247" v="84" actId="1076"/>
        <pc:sldMkLst>
          <pc:docMk/>
          <pc:sldMk cId="2477213140" sldId="318"/>
        </pc:sldMkLst>
        <pc:picChg chg="add mod">
          <ac:chgData name="Trần Thị Mỹ Nhung" userId="S::20520267@ms.uit.edu.vn::9e0fa5eb-6c9b-4af6-a109-40175387ab73" providerId="AD" clId="Web-{55FF9A04-DD5B-D9AE-C213-2759786E32EF}" dt="2023-05-31T12:02:30.247" v="84" actId="1076"/>
          <ac:picMkLst>
            <pc:docMk/>
            <pc:sldMk cId="2477213140" sldId="318"/>
            <ac:picMk id="5" creationId="{38C6E5B6-9B71-CCF6-9BEA-552889BA3FFF}"/>
          </ac:picMkLst>
        </pc:picChg>
      </pc:sldChg>
      <pc:sldChg chg="del">
        <pc:chgData name="Trần Thị Mỹ Nhung" userId="S::20520267@ms.uit.edu.vn::9e0fa5eb-6c9b-4af6-a109-40175387ab73" providerId="AD" clId="Web-{55FF9A04-DD5B-D9AE-C213-2759786E32EF}" dt="2023-05-31T12:05:53.612" v="89"/>
        <pc:sldMkLst>
          <pc:docMk/>
          <pc:sldMk cId="1940915177" sldId="319"/>
        </pc:sldMkLst>
      </pc:sldChg>
      <pc:sldChg chg="del">
        <pc:chgData name="Trần Thị Mỹ Nhung" userId="S::20520267@ms.uit.edu.vn::9e0fa5eb-6c9b-4af6-a109-40175387ab73" providerId="AD" clId="Web-{55FF9A04-DD5B-D9AE-C213-2759786E32EF}" dt="2023-05-31T12:05:57.019" v="90"/>
        <pc:sldMkLst>
          <pc:docMk/>
          <pc:sldMk cId="2818297516" sldId="320"/>
        </pc:sldMkLst>
      </pc:sldChg>
      <pc:sldChg chg="del">
        <pc:chgData name="Trần Thị Mỹ Nhung" userId="S::20520267@ms.uit.edu.vn::9e0fa5eb-6c9b-4af6-a109-40175387ab73" providerId="AD" clId="Web-{55FF9A04-DD5B-D9AE-C213-2759786E32EF}" dt="2023-05-31T12:04:13.781" v="86"/>
        <pc:sldMkLst>
          <pc:docMk/>
          <pc:sldMk cId="3588883199" sldId="321"/>
        </pc:sldMkLst>
      </pc:sldChg>
      <pc:sldChg chg="addSp delSp modSp">
        <pc:chgData name="Trần Thị Mỹ Nhung" userId="S::20520267@ms.uit.edu.vn::9e0fa5eb-6c9b-4af6-a109-40175387ab73" providerId="AD" clId="Web-{55FF9A04-DD5B-D9AE-C213-2759786E32EF}" dt="2023-05-31T12:06:31.863" v="100" actId="1076"/>
        <pc:sldMkLst>
          <pc:docMk/>
          <pc:sldMk cId="1613109277" sldId="322"/>
        </pc:sldMkLst>
        <pc:picChg chg="add del mod">
          <ac:chgData name="Trần Thị Mỹ Nhung" userId="S::20520267@ms.uit.edu.vn::9e0fa5eb-6c9b-4af6-a109-40175387ab73" providerId="AD" clId="Web-{55FF9A04-DD5B-D9AE-C213-2759786E32EF}" dt="2023-05-31T12:06:03.269" v="93"/>
          <ac:picMkLst>
            <pc:docMk/>
            <pc:sldMk cId="1613109277" sldId="322"/>
            <ac:picMk id="3" creationId="{9678004E-50F1-5A7D-9FE0-16849CBC2A85}"/>
          </ac:picMkLst>
        </pc:picChg>
        <pc:picChg chg="add mod">
          <ac:chgData name="Trần Thị Mỹ Nhung" userId="S::20520267@ms.uit.edu.vn::9e0fa5eb-6c9b-4af6-a109-40175387ab73" providerId="AD" clId="Web-{55FF9A04-DD5B-D9AE-C213-2759786E32EF}" dt="2023-05-31T12:06:31.863" v="100" actId="1076"/>
          <ac:picMkLst>
            <pc:docMk/>
            <pc:sldMk cId="1613109277" sldId="322"/>
            <ac:picMk id="4" creationId="{73083370-9815-4DFD-8E3E-B754EC8D6BED}"/>
          </ac:picMkLst>
        </pc:picChg>
      </pc:sldChg>
      <pc:sldChg chg="addSp modSp">
        <pc:chgData name="Trần Thị Mỹ Nhung" userId="S::20520267@ms.uit.edu.vn::9e0fa5eb-6c9b-4af6-a109-40175387ab73" providerId="AD" clId="Web-{55FF9A04-DD5B-D9AE-C213-2759786E32EF}" dt="2023-05-31T12:07:27.474" v="105" actId="14100"/>
        <pc:sldMkLst>
          <pc:docMk/>
          <pc:sldMk cId="1483946957" sldId="325"/>
        </pc:sldMkLst>
        <pc:picChg chg="add mod">
          <ac:chgData name="Trần Thị Mỹ Nhung" userId="S::20520267@ms.uit.edu.vn::9e0fa5eb-6c9b-4af6-a109-40175387ab73" providerId="AD" clId="Web-{55FF9A04-DD5B-D9AE-C213-2759786E32EF}" dt="2023-05-31T12:07:27.474" v="105" actId="14100"/>
          <ac:picMkLst>
            <pc:docMk/>
            <pc:sldMk cId="1483946957" sldId="325"/>
            <ac:picMk id="5" creationId="{43443B23-ED16-1F21-BF58-F61FDDBA8E1A}"/>
          </ac:picMkLst>
        </pc:picChg>
      </pc:sldChg>
      <pc:sldChg chg="del mod setBg">
        <pc:chgData name="Trần Thị Mỹ Nhung" userId="S::20520267@ms.uit.edu.vn::9e0fa5eb-6c9b-4af6-a109-40175387ab73" providerId="AD" clId="Web-{55FF9A04-DD5B-D9AE-C213-2759786E32EF}" dt="2023-05-31T12:10:32.495" v="111"/>
        <pc:sldMkLst>
          <pc:docMk/>
          <pc:sldMk cId="2400424142" sldId="332"/>
        </pc:sldMkLst>
      </pc:sldChg>
      <pc:sldChg chg="addSp delSp modSp">
        <pc:chgData name="Trần Thị Mỹ Nhung" userId="S::20520267@ms.uit.edu.vn::9e0fa5eb-6c9b-4af6-a109-40175387ab73" providerId="AD" clId="Web-{55FF9A04-DD5B-D9AE-C213-2759786E32EF}" dt="2023-05-31T12:20:02.512" v="122" actId="1076"/>
        <pc:sldMkLst>
          <pc:docMk/>
          <pc:sldMk cId="2110649499" sldId="334"/>
        </pc:sldMkLst>
        <pc:spChg chg="mod">
          <ac:chgData name="Trần Thị Mỹ Nhung" userId="S::20520267@ms.uit.edu.vn::9e0fa5eb-6c9b-4af6-a109-40175387ab73" providerId="AD" clId="Web-{55FF9A04-DD5B-D9AE-C213-2759786E32EF}" dt="2023-05-31T12:20:02.496" v="121" actId="1076"/>
          <ac:spMkLst>
            <pc:docMk/>
            <pc:sldMk cId="2110649499" sldId="334"/>
            <ac:spMk id="608" creationId="{00000000-0000-0000-0000-000000000000}"/>
          </ac:spMkLst>
        </pc:spChg>
        <pc:spChg chg="mod">
          <ac:chgData name="Trần Thị Mỹ Nhung" userId="S::20520267@ms.uit.edu.vn::9e0fa5eb-6c9b-4af6-a109-40175387ab73" providerId="AD" clId="Web-{55FF9A04-DD5B-D9AE-C213-2759786E32EF}" dt="2023-05-31T12:20:02.512" v="122" actId="1076"/>
          <ac:spMkLst>
            <pc:docMk/>
            <pc:sldMk cId="2110649499" sldId="334"/>
            <ac:spMk id="611" creationId="{00000000-0000-0000-0000-000000000000}"/>
          </ac:spMkLst>
        </pc:spChg>
        <pc:picChg chg="add mod ord">
          <ac:chgData name="Trần Thị Mỹ Nhung" userId="S::20520267@ms.uit.edu.vn::9e0fa5eb-6c9b-4af6-a109-40175387ab73" providerId="AD" clId="Web-{55FF9A04-DD5B-D9AE-C213-2759786E32EF}" dt="2023-05-31T12:19:53.214" v="120"/>
          <ac:picMkLst>
            <pc:docMk/>
            <pc:sldMk cId="2110649499" sldId="334"/>
            <ac:picMk id="5" creationId="{A6ACC573-9C71-8726-B633-4C550261022C}"/>
          </ac:picMkLst>
        </pc:picChg>
        <pc:picChg chg="del">
          <ac:chgData name="Trần Thị Mỹ Nhung" userId="S::20520267@ms.uit.edu.vn::9e0fa5eb-6c9b-4af6-a109-40175387ab73" providerId="AD" clId="Web-{55FF9A04-DD5B-D9AE-C213-2759786E32EF}" dt="2023-05-31T12:19:43.183" v="116"/>
          <ac:picMkLst>
            <pc:docMk/>
            <pc:sldMk cId="2110649499" sldId="334"/>
            <ac:picMk id="603" creationId="{00000000-0000-0000-0000-000000000000}"/>
          </ac:picMkLst>
        </pc:picChg>
      </pc:sldChg>
      <pc:sldChg chg="del">
        <pc:chgData name="Trần Thị Mỹ Nhung" userId="S::20520267@ms.uit.edu.vn::9e0fa5eb-6c9b-4af6-a109-40175387ab73" providerId="AD" clId="Web-{55FF9A04-DD5B-D9AE-C213-2759786E32EF}" dt="2023-05-31T12:14:33.440" v="113"/>
        <pc:sldMkLst>
          <pc:docMk/>
          <pc:sldMk cId="1448432224" sldId="335"/>
        </pc:sldMkLst>
      </pc:sldChg>
      <pc:sldChg chg="del">
        <pc:chgData name="Trần Thị Mỹ Nhung" userId="S::20520267@ms.uit.edu.vn::9e0fa5eb-6c9b-4af6-a109-40175387ab73" providerId="AD" clId="Web-{55FF9A04-DD5B-D9AE-C213-2759786E32EF}" dt="2023-05-31T11:54:59.516" v="56"/>
        <pc:sldMkLst>
          <pc:docMk/>
          <pc:sldMk cId="2918137210" sldId="337"/>
        </pc:sldMkLst>
      </pc:sldChg>
      <pc:sldChg chg="addSp delSp modSp">
        <pc:chgData name="Trần Thị Mỹ Nhung" userId="S::20520267@ms.uit.edu.vn::9e0fa5eb-6c9b-4af6-a109-40175387ab73" providerId="AD" clId="Web-{55FF9A04-DD5B-D9AE-C213-2759786E32EF}" dt="2023-05-31T11:52:32.996" v="48" actId="1076"/>
        <pc:sldMkLst>
          <pc:docMk/>
          <pc:sldMk cId="2843614591" sldId="338"/>
        </pc:sldMkLst>
        <pc:picChg chg="add mod">
          <ac:chgData name="Trần Thị Mỹ Nhung" userId="S::20520267@ms.uit.edu.vn::9e0fa5eb-6c9b-4af6-a109-40175387ab73" providerId="AD" clId="Web-{55FF9A04-DD5B-D9AE-C213-2759786E32EF}" dt="2023-05-31T11:52:32.996" v="48" actId="1076"/>
          <ac:picMkLst>
            <pc:docMk/>
            <pc:sldMk cId="2843614591" sldId="338"/>
            <ac:picMk id="5" creationId="{0B997FEF-1188-BA6C-7E9D-BA50DF711323}"/>
          </ac:picMkLst>
        </pc:picChg>
        <pc:picChg chg="del">
          <ac:chgData name="Trần Thị Mỹ Nhung" userId="S::20520267@ms.uit.edu.vn::9e0fa5eb-6c9b-4af6-a109-40175387ab73" providerId="AD" clId="Web-{55FF9A04-DD5B-D9AE-C213-2759786E32EF}" dt="2023-05-31T11:52:30.574" v="47"/>
          <ac:picMkLst>
            <pc:docMk/>
            <pc:sldMk cId="2843614591" sldId="338"/>
            <ac:picMk id="231" creationId="{00000000-0000-0000-0000-000000000000}"/>
          </ac:picMkLst>
        </pc:picChg>
      </pc:sldChg>
      <pc:sldChg chg="addSp delSp modSp">
        <pc:chgData name="Trần Thị Mỹ Nhung" userId="S::20520267@ms.uit.edu.vn::9e0fa5eb-6c9b-4af6-a109-40175387ab73" providerId="AD" clId="Web-{55FF9A04-DD5B-D9AE-C213-2759786E32EF}" dt="2023-05-31T11:53:23.778" v="54" actId="1076"/>
        <pc:sldMkLst>
          <pc:docMk/>
          <pc:sldMk cId="2424590353" sldId="340"/>
        </pc:sldMkLst>
        <pc:picChg chg="add mod">
          <ac:chgData name="Trần Thị Mỹ Nhung" userId="S::20520267@ms.uit.edu.vn::9e0fa5eb-6c9b-4af6-a109-40175387ab73" providerId="AD" clId="Web-{55FF9A04-DD5B-D9AE-C213-2759786E32EF}" dt="2023-05-31T11:53:23.778" v="54" actId="1076"/>
          <ac:picMkLst>
            <pc:docMk/>
            <pc:sldMk cId="2424590353" sldId="340"/>
            <ac:picMk id="2" creationId="{EB229F3B-FE51-2A8C-EA04-8F16FC5315C3}"/>
          </ac:picMkLst>
        </pc:picChg>
        <pc:picChg chg="del">
          <ac:chgData name="Trần Thị Mỹ Nhung" userId="S::20520267@ms.uit.edu.vn::9e0fa5eb-6c9b-4af6-a109-40175387ab73" providerId="AD" clId="Web-{55FF9A04-DD5B-D9AE-C213-2759786E32EF}" dt="2023-05-31T11:53:21.685" v="53"/>
          <ac:picMkLst>
            <pc:docMk/>
            <pc:sldMk cId="2424590353" sldId="340"/>
            <ac:picMk id="231" creationId="{00000000-0000-0000-0000-000000000000}"/>
          </ac:picMkLst>
        </pc:picChg>
      </pc:sldChg>
      <pc:sldChg chg="add del">
        <pc:chgData name="Trần Thị Mỹ Nhung" userId="S::20520267@ms.uit.edu.vn::9e0fa5eb-6c9b-4af6-a109-40175387ab73" providerId="AD" clId="Web-{55FF9A04-DD5B-D9AE-C213-2759786E32EF}" dt="2023-05-31T11:59:03.116" v="69"/>
        <pc:sldMkLst>
          <pc:docMk/>
          <pc:sldMk cId="3939846456" sldId="344"/>
        </pc:sldMkLst>
      </pc:sldChg>
      <pc:sldChg chg="add">
        <pc:chgData name="Trần Thị Mỹ Nhung" userId="S::20520267@ms.uit.edu.vn::9e0fa5eb-6c9b-4af6-a109-40175387ab73" providerId="AD" clId="Web-{55FF9A04-DD5B-D9AE-C213-2759786E32EF}" dt="2023-05-31T11:31:18.631" v="13"/>
        <pc:sldMkLst>
          <pc:docMk/>
          <pc:sldMk cId="2419041200" sldId="345"/>
        </pc:sldMkLst>
      </pc:sldChg>
      <pc:sldChg chg="add">
        <pc:chgData name="Trần Thị Mỹ Nhung" userId="S::20520267@ms.uit.edu.vn::9e0fa5eb-6c9b-4af6-a109-40175387ab73" providerId="AD" clId="Web-{55FF9A04-DD5B-D9AE-C213-2759786E32EF}" dt="2023-05-31T11:36:08.483" v="28"/>
        <pc:sldMkLst>
          <pc:docMk/>
          <pc:sldMk cId="3298386178" sldId="347"/>
        </pc:sldMkLst>
      </pc:sldChg>
      <pc:sldChg chg="modSp add">
        <pc:chgData name="Trần Thị Mỹ Nhung" userId="S::20520267@ms.uit.edu.vn::9e0fa5eb-6c9b-4af6-a109-40175387ab73" providerId="AD" clId="Web-{55FF9A04-DD5B-D9AE-C213-2759786E32EF}" dt="2023-05-31T11:41:12.336" v="39" actId="14100"/>
        <pc:sldMkLst>
          <pc:docMk/>
          <pc:sldMk cId="3863929752" sldId="348"/>
        </pc:sldMkLst>
        <pc:spChg chg="mod">
          <ac:chgData name="Trần Thị Mỹ Nhung" userId="S::20520267@ms.uit.edu.vn::9e0fa5eb-6c9b-4af6-a109-40175387ab73" providerId="AD" clId="Web-{55FF9A04-DD5B-D9AE-C213-2759786E32EF}" dt="2023-05-31T11:41:12.336" v="39" actId="14100"/>
          <ac:spMkLst>
            <pc:docMk/>
            <pc:sldMk cId="3863929752" sldId="348"/>
            <ac:spMk id="335" creationId="{00000000-0000-0000-0000-000000000000}"/>
          </ac:spMkLst>
        </pc:spChg>
      </pc:sldChg>
      <pc:sldChg chg="add">
        <pc:chgData name="Trần Thị Mỹ Nhung" userId="S::20520267@ms.uit.edu.vn::9e0fa5eb-6c9b-4af6-a109-40175387ab73" providerId="AD" clId="Web-{55FF9A04-DD5B-D9AE-C213-2759786E32EF}" dt="2023-05-31T11:50:16.132" v="41"/>
        <pc:sldMkLst>
          <pc:docMk/>
          <pc:sldMk cId="4080112118" sldId="349"/>
        </pc:sldMkLst>
      </pc:sldChg>
      <pc:sldChg chg="add">
        <pc:chgData name="Trần Thị Mỹ Nhung" userId="S::20520267@ms.uit.edu.vn::9e0fa5eb-6c9b-4af6-a109-40175387ab73" providerId="AD" clId="Web-{55FF9A04-DD5B-D9AE-C213-2759786E32EF}" dt="2023-05-31T11:54:45.843" v="55"/>
        <pc:sldMkLst>
          <pc:docMk/>
          <pc:sldMk cId="3374130826" sldId="350"/>
        </pc:sldMkLst>
      </pc:sldChg>
      <pc:sldChg chg="add">
        <pc:chgData name="Trần Thị Mỹ Nhung" userId="S::20520267@ms.uit.edu.vn::9e0fa5eb-6c9b-4af6-a109-40175387ab73" providerId="AD" clId="Web-{55FF9A04-DD5B-D9AE-C213-2759786E32EF}" dt="2023-05-31T11:57:45.411" v="66"/>
        <pc:sldMkLst>
          <pc:docMk/>
          <pc:sldMk cId="165191068" sldId="351"/>
        </pc:sldMkLst>
      </pc:sldChg>
      <pc:sldChg chg="add">
        <pc:chgData name="Trần Thị Mỹ Nhung" userId="S::20520267@ms.uit.edu.vn::9e0fa5eb-6c9b-4af6-a109-40175387ab73" providerId="AD" clId="Web-{55FF9A04-DD5B-D9AE-C213-2759786E32EF}" dt="2023-05-31T12:03:59.031" v="85"/>
        <pc:sldMkLst>
          <pc:docMk/>
          <pc:sldMk cId="209778402" sldId="352"/>
        </pc:sldMkLst>
      </pc:sldChg>
      <pc:sldChg chg="add">
        <pc:chgData name="Trần Thị Mỹ Nhung" userId="S::20520267@ms.uit.edu.vn::9e0fa5eb-6c9b-4af6-a109-40175387ab73" providerId="AD" clId="Web-{55FF9A04-DD5B-D9AE-C213-2759786E32EF}" dt="2023-05-31T12:05:22.393" v="87"/>
        <pc:sldMkLst>
          <pc:docMk/>
          <pc:sldMk cId="3012758813" sldId="353"/>
        </pc:sldMkLst>
      </pc:sldChg>
      <pc:sldChg chg="add">
        <pc:chgData name="Trần Thị Mỹ Nhung" userId="S::20520267@ms.uit.edu.vn::9e0fa5eb-6c9b-4af6-a109-40175387ab73" providerId="AD" clId="Web-{55FF9A04-DD5B-D9AE-C213-2759786E32EF}" dt="2023-05-31T12:05:22.721" v="88"/>
        <pc:sldMkLst>
          <pc:docMk/>
          <pc:sldMk cId="265880533" sldId="354"/>
        </pc:sldMkLst>
      </pc:sldChg>
      <pc:sldChg chg="add del">
        <pc:chgData name="Trần Thị Mỹ Nhung" userId="S::20520267@ms.uit.edu.vn::9e0fa5eb-6c9b-4af6-a109-40175387ab73" providerId="AD" clId="Web-{55FF9A04-DD5B-D9AE-C213-2759786E32EF}" dt="2023-05-31T12:10:23.745" v="110"/>
        <pc:sldMkLst>
          <pc:docMk/>
          <pc:sldMk cId="2783688309" sldId="355"/>
        </pc:sldMkLst>
      </pc:sldChg>
      <pc:sldChg chg="add">
        <pc:chgData name="Trần Thị Mỹ Nhung" userId="S::20520267@ms.uit.edu.vn::9e0fa5eb-6c9b-4af6-a109-40175387ab73" providerId="AD" clId="Web-{55FF9A04-DD5B-D9AE-C213-2759786E32EF}" dt="2023-05-31T12:14:30.346" v="112"/>
        <pc:sldMkLst>
          <pc:docMk/>
          <pc:sldMk cId="2865947933" sldId="35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7b6c6cdac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e7b6c6cdac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b="0" i="0">
              <a:solidFill>
                <a:srgbClr val="374151"/>
              </a:solidFill>
              <a:effectLst/>
              <a:latin typeface="Söhne"/>
            </a:endParaRPr>
          </a:p>
          <a:p>
            <a:pPr marL="0" lvl="0" indent="0" algn="l" rtl="0">
              <a:spcBef>
                <a:spcPts val="0"/>
              </a:spcBef>
              <a:spcAft>
                <a:spcPts val="0"/>
              </a:spcAft>
              <a:buNone/>
            </a:pPr>
            <a:r>
              <a:rPr lang="en-US" b="0" i="0">
                <a:solidFill>
                  <a:srgbClr val="374151"/>
                </a:solidFill>
                <a:effectLst/>
                <a:latin typeface="Söhne"/>
              </a:rPr>
              <a:t>Output </a:t>
            </a:r>
            <a:r>
              <a:rPr lang="en-US" b="0" i="0" err="1">
                <a:solidFill>
                  <a:srgbClr val="374151"/>
                </a:solidFill>
                <a:effectLst/>
                <a:latin typeface="Söhne"/>
              </a:rPr>
              <a:t>của</a:t>
            </a:r>
            <a:r>
              <a:rPr lang="en-US" b="0" i="0">
                <a:solidFill>
                  <a:srgbClr val="374151"/>
                </a:solidFill>
                <a:effectLst/>
                <a:latin typeface="Söhne"/>
              </a:rPr>
              <a:t> </a:t>
            </a:r>
            <a:r>
              <a:rPr lang="en-US" b="0" i="0" err="1">
                <a:solidFill>
                  <a:srgbClr val="374151"/>
                </a:solidFill>
                <a:effectLst/>
                <a:latin typeface="Söhne"/>
              </a:rPr>
              <a:t>mô</a:t>
            </a:r>
            <a:r>
              <a:rPr lang="en-US" b="0" i="0">
                <a:solidFill>
                  <a:srgbClr val="374151"/>
                </a:solidFill>
                <a:effectLst/>
                <a:latin typeface="Söhne"/>
              </a:rPr>
              <a:t> </a:t>
            </a:r>
            <a:r>
              <a:rPr lang="en-US" b="0" i="0" err="1">
                <a:solidFill>
                  <a:srgbClr val="374151"/>
                </a:solidFill>
                <a:effectLst/>
                <a:latin typeface="Söhne"/>
              </a:rPr>
              <a:t>hình</a:t>
            </a:r>
            <a:r>
              <a:rPr lang="en-US" b="0" i="0">
                <a:solidFill>
                  <a:srgbClr val="374151"/>
                </a:solidFill>
                <a:effectLst/>
                <a:latin typeface="Söhne"/>
              </a:rPr>
              <a:t> </a:t>
            </a:r>
            <a:r>
              <a:rPr lang="en-US" b="0" i="0" err="1">
                <a:solidFill>
                  <a:srgbClr val="374151"/>
                </a:solidFill>
                <a:effectLst/>
                <a:latin typeface="Söhne"/>
              </a:rPr>
              <a:t>PhoBERT</a:t>
            </a:r>
            <a:r>
              <a:rPr lang="en-US" b="0" i="0">
                <a:solidFill>
                  <a:srgbClr val="374151"/>
                </a:solidFill>
                <a:effectLst/>
                <a:latin typeface="Söhne"/>
              </a:rPr>
              <a:t> bao </a:t>
            </a:r>
            <a:r>
              <a:rPr lang="en-US" b="0" i="0" err="1">
                <a:solidFill>
                  <a:srgbClr val="374151"/>
                </a:solidFill>
                <a:effectLst/>
                <a:latin typeface="Söhne"/>
              </a:rPr>
              <a:t>gồm</a:t>
            </a:r>
            <a:r>
              <a:rPr lang="en-US" b="0" i="0">
                <a:solidFill>
                  <a:srgbClr val="374151"/>
                </a:solidFill>
                <a:effectLst/>
                <a:latin typeface="Söhne"/>
              </a:rPr>
              <a:t> </a:t>
            </a:r>
            <a:r>
              <a:rPr lang="en-US" b="0" i="0" err="1">
                <a:solidFill>
                  <a:srgbClr val="374151"/>
                </a:solidFill>
                <a:effectLst/>
                <a:latin typeface="Söhne"/>
              </a:rPr>
              <a:t>các</a:t>
            </a:r>
            <a:r>
              <a:rPr lang="en-US" b="0" i="0">
                <a:solidFill>
                  <a:srgbClr val="374151"/>
                </a:solidFill>
                <a:effectLst/>
                <a:latin typeface="Söhne"/>
              </a:rPr>
              <a:t> </a:t>
            </a:r>
            <a:r>
              <a:rPr lang="en-US" b="0" i="0" err="1">
                <a:solidFill>
                  <a:srgbClr val="374151"/>
                </a:solidFill>
                <a:effectLst/>
                <a:latin typeface="Söhne"/>
              </a:rPr>
              <a:t>biểu</a:t>
            </a:r>
            <a:r>
              <a:rPr lang="en-US" b="0" i="0">
                <a:solidFill>
                  <a:srgbClr val="374151"/>
                </a:solidFill>
                <a:effectLst/>
                <a:latin typeface="Söhne"/>
              </a:rPr>
              <a:t> </a:t>
            </a:r>
            <a:r>
              <a:rPr lang="en-US" b="0" i="0" err="1">
                <a:solidFill>
                  <a:srgbClr val="374151"/>
                </a:solidFill>
                <a:effectLst/>
                <a:latin typeface="Söhne"/>
              </a:rPr>
              <a:t>diễn</a:t>
            </a:r>
            <a:r>
              <a:rPr lang="en-US" b="0" i="0">
                <a:solidFill>
                  <a:srgbClr val="374151"/>
                </a:solidFill>
                <a:effectLst/>
                <a:latin typeface="Söhne"/>
              </a:rPr>
              <a:t> vector </a:t>
            </a:r>
            <a:r>
              <a:rPr lang="en-US" b="0" i="0" err="1">
                <a:solidFill>
                  <a:srgbClr val="374151"/>
                </a:solidFill>
                <a:effectLst/>
                <a:latin typeface="Söhne"/>
              </a:rPr>
              <a:t>của</a:t>
            </a:r>
            <a:r>
              <a:rPr lang="en-US" b="0" i="0">
                <a:solidFill>
                  <a:srgbClr val="374151"/>
                </a:solidFill>
                <a:effectLst/>
                <a:latin typeface="Söhne"/>
              </a:rPr>
              <a:t> </a:t>
            </a:r>
            <a:r>
              <a:rPr lang="en-US" b="0" i="0" err="1">
                <a:solidFill>
                  <a:srgbClr val="374151"/>
                </a:solidFill>
                <a:effectLst/>
                <a:latin typeface="Söhne"/>
              </a:rPr>
              <a:t>từng</a:t>
            </a:r>
            <a:r>
              <a:rPr lang="en-US" b="0" i="0">
                <a:solidFill>
                  <a:srgbClr val="374151"/>
                </a:solidFill>
                <a:effectLst/>
                <a:latin typeface="Söhne"/>
              </a:rPr>
              <a:t> </a:t>
            </a:r>
            <a:r>
              <a:rPr lang="en-US" b="0" i="0" err="1">
                <a:solidFill>
                  <a:srgbClr val="374151"/>
                </a:solidFill>
                <a:effectLst/>
                <a:latin typeface="Söhne"/>
              </a:rPr>
              <a:t>từ</a:t>
            </a:r>
            <a:r>
              <a:rPr lang="en-US" b="0" i="0">
                <a:solidFill>
                  <a:srgbClr val="374151"/>
                </a:solidFill>
                <a:effectLst/>
                <a:latin typeface="Söhne"/>
              </a:rPr>
              <a:t> </a:t>
            </a:r>
            <a:r>
              <a:rPr lang="en-US" b="0" i="0" err="1">
                <a:solidFill>
                  <a:srgbClr val="374151"/>
                </a:solidFill>
                <a:effectLst/>
                <a:latin typeface="Söhne"/>
              </a:rPr>
              <a:t>trong</a:t>
            </a:r>
            <a:r>
              <a:rPr lang="en-US" b="0" i="0">
                <a:solidFill>
                  <a:srgbClr val="374151"/>
                </a:solidFill>
                <a:effectLst/>
                <a:latin typeface="Söhne"/>
              </a:rPr>
              <a:t> </a:t>
            </a:r>
            <a:r>
              <a:rPr lang="en-US" b="0" i="0" err="1">
                <a:solidFill>
                  <a:srgbClr val="374151"/>
                </a:solidFill>
                <a:effectLst/>
                <a:latin typeface="Söhne"/>
              </a:rPr>
              <a:t>đoạn</a:t>
            </a:r>
            <a:r>
              <a:rPr lang="en-US" b="0" i="0">
                <a:solidFill>
                  <a:srgbClr val="374151"/>
                </a:solidFill>
                <a:effectLst/>
                <a:latin typeface="Söhne"/>
              </a:rPr>
              <a:t> </a:t>
            </a:r>
            <a:r>
              <a:rPr lang="en-US" b="0" i="0" err="1">
                <a:solidFill>
                  <a:srgbClr val="374151"/>
                </a:solidFill>
                <a:effectLst/>
                <a:latin typeface="Söhne"/>
              </a:rPr>
              <a:t>văn</a:t>
            </a:r>
            <a:r>
              <a:rPr lang="en-US" b="0" i="0">
                <a:solidFill>
                  <a:srgbClr val="374151"/>
                </a:solidFill>
                <a:effectLst/>
                <a:latin typeface="Söhne"/>
              </a:rPr>
              <a:t> </a:t>
            </a:r>
            <a:r>
              <a:rPr lang="en-US" b="0" i="0" err="1">
                <a:solidFill>
                  <a:srgbClr val="374151"/>
                </a:solidFill>
                <a:effectLst/>
                <a:latin typeface="Söhne"/>
              </a:rPr>
              <a:t>bản</a:t>
            </a:r>
            <a:r>
              <a:rPr lang="en-US" b="0" i="0">
                <a:solidFill>
                  <a:srgbClr val="374151"/>
                </a:solidFill>
                <a:effectLst/>
                <a:latin typeface="Söhne"/>
              </a:rPr>
              <a:t> </a:t>
            </a:r>
            <a:r>
              <a:rPr lang="en-US" b="0" i="0" err="1">
                <a:solidFill>
                  <a:srgbClr val="374151"/>
                </a:solidFill>
                <a:effectLst/>
                <a:latin typeface="Söhne"/>
              </a:rPr>
              <a:t>đầu</a:t>
            </a:r>
            <a:r>
              <a:rPr lang="en-US" b="0" i="0">
                <a:solidFill>
                  <a:srgbClr val="374151"/>
                </a:solidFill>
                <a:effectLst/>
                <a:latin typeface="Söhne"/>
              </a:rPr>
              <a:t> </a:t>
            </a:r>
            <a:r>
              <a:rPr lang="en-US" b="0" i="0" err="1">
                <a:solidFill>
                  <a:srgbClr val="374151"/>
                </a:solidFill>
                <a:effectLst/>
                <a:latin typeface="Söhne"/>
              </a:rPr>
              <a:t>vào</a:t>
            </a:r>
            <a:r>
              <a:rPr lang="en-US" b="0" i="0">
                <a:solidFill>
                  <a:srgbClr val="374151"/>
                </a:solidFill>
                <a:effectLst/>
                <a:latin typeface="Söhne"/>
              </a:rPr>
              <a:t> </a:t>
            </a:r>
            <a:r>
              <a:rPr lang="en-US" b="0" i="0" err="1">
                <a:solidFill>
                  <a:srgbClr val="374151"/>
                </a:solidFill>
                <a:effectLst/>
                <a:latin typeface="Söhne"/>
              </a:rPr>
              <a:t>và</a:t>
            </a:r>
            <a:r>
              <a:rPr lang="en-US" b="0" i="0">
                <a:solidFill>
                  <a:srgbClr val="374151"/>
                </a:solidFill>
                <a:effectLst/>
                <a:latin typeface="Söhne"/>
              </a:rPr>
              <a:t> </a:t>
            </a:r>
            <a:r>
              <a:rPr lang="en-US" b="0" i="0" err="1">
                <a:solidFill>
                  <a:srgbClr val="374151"/>
                </a:solidFill>
                <a:effectLst/>
                <a:latin typeface="Söhne"/>
              </a:rPr>
              <a:t>một</a:t>
            </a:r>
            <a:r>
              <a:rPr lang="en-US" b="0" i="0">
                <a:solidFill>
                  <a:srgbClr val="374151"/>
                </a:solidFill>
                <a:effectLst/>
                <a:latin typeface="Söhne"/>
              </a:rPr>
              <a:t> vector </a:t>
            </a:r>
            <a:r>
              <a:rPr lang="en-US" b="0" i="0" err="1">
                <a:solidFill>
                  <a:srgbClr val="374151"/>
                </a:solidFill>
                <a:effectLst/>
                <a:latin typeface="Söhne"/>
              </a:rPr>
              <a:t>biểu</a:t>
            </a:r>
            <a:r>
              <a:rPr lang="en-US" b="0" i="0">
                <a:solidFill>
                  <a:srgbClr val="374151"/>
                </a:solidFill>
                <a:effectLst/>
                <a:latin typeface="Söhne"/>
              </a:rPr>
              <a:t> </a:t>
            </a:r>
            <a:r>
              <a:rPr lang="en-US" b="0" i="0" err="1">
                <a:solidFill>
                  <a:srgbClr val="374151"/>
                </a:solidFill>
                <a:effectLst/>
                <a:latin typeface="Söhne"/>
              </a:rPr>
              <a:t>diễn</a:t>
            </a:r>
            <a:r>
              <a:rPr lang="en-US" b="0" i="0">
                <a:solidFill>
                  <a:srgbClr val="374151"/>
                </a:solidFill>
                <a:effectLst/>
                <a:latin typeface="Söhne"/>
              </a:rPr>
              <a:t> </a:t>
            </a:r>
            <a:r>
              <a:rPr lang="en-US" b="0" i="0" err="1">
                <a:solidFill>
                  <a:srgbClr val="374151"/>
                </a:solidFill>
                <a:effectLst/>
                <a:latin typeface="Söhne"/>
              </a:rPr>
              <a:t>cho</a:t>
            </a:r>
            <a:r>
              <a:rPr lang="en-US" b="0" i="0">
                <a:solidFill>
                  <a:srgbClr val="374151"/>
                </a:solidFill>
                <a:effectLst/>
                <a:latin typeface="Söhne"/>
              </a:rPr>
              <a:t> </a:t>
            </a:r>
            <a:r>
              <a:rPr lang="en-US" b="0" i="0" err="1">
                <a:solidFill>
                  <a:srgbClr val="374151"/>
                </a:solidFill>
                <a:effectLst/>
                <a:latin typeface="Söhne"/>
              </a:rPr>
              <a:t>cả</a:t>
            </a:r>
            <a:r>
              <a:rPr lang="en-US" b="0" i="0">
                <a:solidFill>
                  <a:srgbClr val="374151"/>
                </a:solidFill>
                <a:effectLst/>
                <a:latin typeface="Söhne"/>
              </a:rPr>
              <a:t> </a:t>
            </a:r>
            <a:r>
              <a:rPr lang="en-US" b="0" i="0" err="1">
                <a:solidFill>
                  <a:srgbClr val="374151"/>
                </a:solidFill>
                <a:effectLst/>
                <a:latin typeface="Söhne"/>
              </a:rPr>
              <a:t>đoạn</a:t>
            </a:r>
            <a:r>
              <a:rPr lang="en-US" b="0" i="0">
                <a:solidFill>
                  <a:srgbClr val="374151"/>
                </a:solidFill>
                <a:effectLst/>
                <a:latin typeface="Söhne"/>
              </a:rPr>
              <a:t> </a:t>
            </a:r>
            <a:r>
              <a:rPr lang="en-US" b="0" i="0" err="1">
                <a:solidFill>
                  <a:srgbClr val="374151"/>
                </a:solidFill>
                <a:effectLst/>
                <a:latin typeface="Söhne"/>
              </a:rPr>
              <a:t>văn</a:t>
            </a:r>
            <a:r>
              <a:rPr lang="en-US" b="0" i="0">
                <a:solidFill>
                  <a:srgbClr val="374151"/>
                </a:solidFill>
                <a:effectLst/>
                <a:latin typeface="Söhne"/>
              </a:rPr>
              <a:t> </a:t>
            </a:r>
            <a:r>
              <a:rPr lang="en-US" b="0" i="0" err="1">
                <a:solidFill>
                  <a:srgbClr val="374151"/>
                </a:solidFill>
                <a:effectLst/>
                <a:latin typeface="Söhne"/>
              </a:rPr>
              <a:t>bản</a:t>
            </a:r>
            <a:r>
              <a:rPr lang="en-US" b="0" i="0">
                <a:solidFill>
                  <a:srgbClr val="374151"/>
                </a:solidFill>
                <a:effectLst/>
                <a:latin typeface="Söhne"/>
              </a:rPr>
              <a:t>. Vector </a:t>
            </a:r>
            <a:r>
              <a:rPr lang="en-US" b="0" i="0" err="1">
                <a:solidFill>
                  <a:srgbClr val="374151"/>
                </a:solidFill>
                <a:effectLst/>
                <a:latin typeface="Söhne"/>
              </a:rPr>
              <a:t>biểu</a:t>
            </a:r>
            <a:r>
              <a:rPr lang="en-US" b="0" i="0">
                <a:solidFill>
                  <a:srgbClr val="374151"/>
                </a:solidFill>
                <a:effectLst/>
                <a:latin typeface="Söhne"/>
              </a:rPr>
              <a:t> </a:t>
            </a:r>
            <a:r>
              <a:rPr lang="en-US" b="0" i="0" err="1">
                <a:solidFill>
                  <a:srgbClr val="374151"/>
                </a:solidFill>
                <a:effectLst/>
                <a:latin typeface="Söhne"/>
              </a:rPr>
              <a:t>diễn</a:t>
            </a:r>
            <a:r>
              <a:rPr lang="en-US" b="0" i="0">
                <a:solidFill>
                  <a:srgbClr val="374151"/>
                </a:solidFill>
                <a:effectLst/>
                <a:latin typeface="Söhne"/>
              </a:rPr>
              <a:t> </a:t>
            </a:r>
            <a:r>
              <a:rPr lang="en-US" b="0" i="0" err="1">
                <a:solidFill>
                  <a:srgbClr val="374151"/>
                </a:solidFill>
                <a:effectLst/>
                <a:latin typeface="Söhne"/>
              </a:rPr>
              <a:t>từng</a:t>
            </a:r>
            <a:r>
              <a:rPr lang="en-US" b="0" i="0">
                <a:solidFill>
                  <a:srgbClr val="374151"/>
                </a:solidFill>
                <a:effectLst/>
                <a:latin typeface="Söhne"/>
              </a:rPr>
              <a:t> </a:t>
            </a:r>
            <a:r>
              <a:rPr lang="en-US" b="0" i="0" err="1">
                <a:solidFill>
                  <a:srgbClr val="374151"/>
                </a:solidFill>
                <a:effectLst/>
                <a:latin typeface="Söhne"/>
              </a:rPr>
              <a:t>từ</a:t>
            </a:r>
            <a:r>
              <a:rPr lang="en-US" b="0" i="0">
                <a:solidFill>
                  <a:srgbClr val="374151"/>
                </a:solidFill>
                <a:effectLst/>
                <a:latin typeface="Söhne"/>
              </a:rPr>
              <a:t> </a:t>
            </a:r>
            <a:r>
              <a:rPr lang="en-US" b="0" i="0" err="1">
                <a:solidFill>
                  <a:srgbClr val="374151"/>
                </a:solidFill>
                <a:effectLst/>
                <a:latin typeface="Söhne"/>
              </a:rPr>
              <a:t>trong</a:t>
            </a:r>
            <a:r>
              <a:rPr lang="en-US" b="0" i="0">
                <a:solidFill>
                  <a:srgbClr val="374151"/>
                </a:solidFill>
                <a:effectLst/>
                <a:latin typeface="Söhne"/>
              </a:rPr>
              <a:t> </a:t>
            </a:r>
            <a:r>
              <a:rPr lang="en-US" b="0" i="0" err="1">
                <a:solidFill>
                  <a:srgbClr val="374151"/>
                </a:solidFill>
                <a:effectLst/>
                <a:latin typeface="Söhne"/>
              </a:rPr>
              <a:t>đoạn</a:t>
            </a:r>
            <a:r>
              <a:rPr lang="en-US" b="0" i="0">
                <a:solidFill>
                  <a:srgbClr val="374151"/>
                </a:solidFill>
                <a:effectLst/>
                <a:latin typeface="Söhne"/>
              </a:rPr>
              <a:t> </a:t>
            </a:r>
            <a:r>
              <a:rPr lang="en-US" b="0" i="0" err="1">
                <a:solidFill>
                  <a:srgbClr val="374151"/>
                </a:solidFill>
                <a:effectLst/>
                <a:latin typeface="Söhne"/>
              </a:rPr>
              <a:t>văn</a:t>
            </a:r>
            <a:r>
              <a:rPr lang="en-US" b="0" i="0">
                <a:solidFill>
                  <a:srgbClr val="374151"/>
                </a:solidFill>
                <a:effectLst/>
                <a:latin typeface="Söhne"/>
              </a:rPr>
              <a:t> </a:t>
            </a:r>
            <a:r>
              <a:rPr lang="en-US" b="0" i="0" err="1">
                <a:solidFill>
                  <a:srgbClr val="374151"/>
                </a:solidFill>
                <a:effectLst/>
                <a:latin typeface="Söhne"/>
              </a:rPr>
              <a:t>bản</a:t>
            </a:r>
            <a:r>
              <a:rPr lang="en-US" b="0" i="0">
                <a:solidFill>
                  <a:srgbClr val="374151"/>
                </a:solidFill>
                <a:effectLst/>
                <a:latin typeface="Söhne"/>
              </a:rPr>
              <a:t> </a:t>
            </a:r>
            <a:r>
              <a:rPr lang="en-US" b="0" i="0" err="1">
                <a:solidFill>
                  <a:srgbClr val="374151"/>
                </a:solidFill>
                <a:effectLst/>
                <a:latin typeface="Söhne"/>
              </a:rPr>
              <a:t>thể</a:t>
            </a:r>
            <a:r>
              <a:rPr lang="en-US" b="0" i="0">
                <a:solidFill>
                  <a:srgbClr val="374151"/>
                </a:solidFill>
                <a:effectLst/>
                <a:latin typeface="Söhne"/>
              </a:rPr>
              <a:t> </a:t>
            </a:r>
            <a:r>
              <a:rPr lang="en-US" b="0" i="0" err="1">
                <a:solidFill>
                  <a:srgbClr val="374151"/>
                </a:solidFill>
                <a:effectLst/>
                <a:latin typeface="Söhne"/>
              </a:rPr>
              <a:t>hiện</a:t>
            </a:r>
            <a:r>
              <a:rPr lang="en-US" b="0" i="0">
                <a:solidFill>
                  <a:srgbClr val="374151"/>
                </a:solidFill>
                <a:effectLst/>
                <a:latin typeface="Söhne"/>
              </a:rPr>
              <a:t> </a:t>
            </a:r>
            <a:r>
              <a:rPr lang="en-US" b="0" i="0" err="1">
                <a:solidFill>
                  <a:srgbClr val="374151"/>
                </a:solidFill>
                <a:effectLst/>
                <a:latin typeface="Söhne"/>
              </a:rPr>
              <a:t>thông</a:t>
            </a:r>
            <a:r>
              <a:rPr lang="en-US" b="0" i="0">
                <a:solidFill>
                  <a:srgbClr val="374151"/>
                </a:solidFill>
                <a:effectLst/>
                <a:latin typeface="Söhne"/>
              </a:rPr>
              <a:t> tin </a:t>
            </a:r>
            <a:r>
              <a:rPr lang="en-US" b="0" i="0" err="1">
                <a:solidFill>
                  <a:srgbClr val="374151"/>
                </a:solidFill>
                <a:effectLst/>
                <a:latin typeface="Söhne"/>
              </a:rPr>
              <a:t>ngữ</a:t>
            </a:r>
            <a:r>
              <a:rPr lang="en-US" b="0" i="0">
                <a:solidFill>
                  <a:srgbClr val="374151"/>
                </a:solidFill>
                <a:effectLst/>
                <a:latin typeface="Söhne"/>
              </a:rPr>
              <a:t> </a:t>
            </a:r>
            <a:r>
              <a:rPr lang="en-US" b="0" i="0" err="1">
                <a:solidFill>
                  <a:srgbClr val="374151"/>
                </a:solidFill>
                <a:effectLst/>
                <a:latin typeface="Söhne"/>
              </a:rPr>
              <a:t>nghĩa</a:t>
            </a:r>
            <a:r>
              <a:rPr lang="en-US" b="0" i="0">
                <a:solidFill>
                  <a:srgbClr val="374151"/>
                </a:solidFill>
                <a:effectLst/>
                <a:latin typeface="Söhne"/>
              </a:rPr>
              <a:t> </a:t>
            </a:r>
            <a:r>
              <a:rPr lang="en-US" b="0" i="0" err="1">
                <a:solidFill>
                  <a:srgbClr val="374151"/>
                </a:solidFill>
                <a:effectLst/>
                <a:latin typeface="Söhne"/>
              </a:rPr>
              <a:t>và</a:t>
            </a:r>
            <a:r>
              <a:rPr lang="en-US" b="0" i="0">
                <a:solidFill>
                  <a:srgbClr val="374151"/>
                </a:solidFill>
                <a:effectLst/>
                <a:latin typeface="Söhne"/>
              </a:rPr>
              <a:t> </a:t>
            </a:r>
            <a:r>
              <a:rPr lang="en-US" b="0" i="0" err="1">
                <a:solidFill>
                  <a:srgbClr val="374151"/>
                </a:solidFill>
                <a:effectLst/>
                <a:latin typeface="Söhne"/>
              </a:rPr>
              <a:t>cú</a:t>
            </a:r>
            <a:r>
              <a:rPr lang="en-US" b="0" i="0">
                <a:solidFill>
                  <a:srgbClr val="374151"/>
                </a:solidFill>
                <a:effectLst/>
                <a:latin typeface="Söhne"/>
              </a:rPr>
              <a:t> </a:t>
            </a:r>
            <a:r>
              <a:rPr lang="en-US" b="0" i="0" err="1">
                <a:solidFill>
                  <a:srgbClr val="374151"/>
                </a:solidFill>
                <a:effectLst/>
                <a:latin typeface="Söhne"/>
              </a:rPr>
              <a:t>pháp</a:t>
            </a:r>
            <a:r>
              <a:rPr lang="en-US" b="0" i="0">
                <a:solidFill>
                  <a:srgbClr val="374151"/>
                </a:solidFill>
                <a:effectLst/>
                <a:latin typeface="Söhne"/>
              </a:rPr>
              <a:t> </a:t>
            </a:r>
            <a:r>
              <a:rPr lang="en-US" b="0" i="0" err="1">
                <a:solidFill>
                  <a:srgbClr val="374151"/>
                </a:solidFill>
                <a:effectLst/>
                <a:latin typeface="Söhne"/>
              </a:rPr>
              <a:t>của</a:t>
            </a:r>
            <a:r>
              <a:rPr lang="en-US" b="0" i="0">
                <a:solidFill>
                  <a:srgbClr val="374151"/>
                </a:solidFill>
                <a:effectLst/>
                <a:latin typeface="Söhne"/>
              </a:rPr>
              <a:t> </a:t>
            </a:r>
            <a:r>
              <a:rPr lang="en-US" b="0" i="0" err="1">
                <a:solidFill>
                  <a:srgbClr val="374151"/>
                </a:solidFill>
                <a:effectLst/>
                <a:latin typeface="Söhne"/>
              </a:rPr>
              <a:t>từ</a:t>
            </a:r>
            <a:r>
              <a:rPr lang="en-US" b="0" i="0">
                <a:solidFill>
                  <a:srgbClr val="374151"/>
                </a:solidFill>
                <a:effectLst/>
                <a:latin typeface="Söhne"/>
              </a:rPr>
              <a:t> </a:t>
            </a:r>
            <a:r>
              <a:rPr lang="en-US" b="0" i="0" err="1">
                <a:solidFill>
                  <a:srgbClr val="374151"/>
                </a:solidFill>
                <a:effectLst/>
                <a:latin typeface="Söhne"/>
              </a:rPr>
              <a:t>đó</a:t>
            </a:r>
            <a:r>
              <a:rPr lang="en-US" b="0" i="0">
                <a:solidFill>
                  <a:srgbClr val="374151"/>
                </a:solidFill>
                <a:effectLst/>
                <a:latin typeface="Söhne"/>
              </a:rPr>
              <a:t>. Vector </a:t>
            </a:r>
            <a:r>
              <a:rPr lang="en-US" b="0" i="0" err="1">
                <a:solidFill>
                  <a:srgbClr val="374151"/>
                </a:solidFill>
                <a:effectLst/>
                <a:latin typeface="Söhne"/>
              </a:rPr>
              <a:t>biểu</a:t>
            </a:r>
            <a:r>
              <a:rPr lang="en-US" b="0" i="0">
                <a:solidFill>
                  <a:srgbClr val="374151"/>
                </a:solidFill>
                <a:effectLst/>
                <a:latin typeface="Söhne"/>
              </a:rPr>
              <a:t> </a:t>
            </a:r>
            <a:r>
              <a:rPr lang="en-US" b="0" i="0" err="1">
                <a:solidFill>
                  <a:srgbClr val="374151"/>
                </a:solidFill>
                <a:effectLst/>
                <a:latin typeface="Söhne"/>
              </a:rPr>
              <a:t>diễn</a:t>
            </a:r>
            <a:r>
              <a:rPr lang="en-US" b="0" i="0">
                <a:solidFill>
                  <a:srgbClr val="374151"/>
                </a:solidFill>
                <a:effectLst/>
                <a:latin typeface="Söhne"/>
              </a:rPr>
              <a:t> </a:t>
            </a:r>
            <a:r>
              <a:rPr lang="en-US" b="0" i="0" err="1">
                <a:solidFill>
                  <a:srgbClr val="374151"/>
                </a:solidFill>
                <a:effectLst/>
                <a:latin typeface="Söhne"/>
              </a:rPr>
              <a:t>cho</a:t>
            </a:r>
            <a:r>
              <a:rPr lang="en-US" b="0" i="0">
                <a:solidFill>
                  <a:srgbClr val="374151"/>
                </a:solidFill>
                <a:effectLst/>
                <a:latin typeface="Söhne"/>
              </a:rPr>
              <a:t> </a:t>
            </a:r>
            <a:r>
              <a:rPr lang="en-US" b="0" i="0" err="1">
                <a:solidFill>
                  <a:srgbClr val="374151"/>
                </a:solidFill>
                <a:effectLst/>
                <a:latin typeface="Söhne"/>
              </a:rPr>
              <a:t>cả</a:t>
            </a:r>
            <a:r>
              <a:rPr lang="en-US" b="0" i="0">
                <a:solidFill>
                  <a:srgbClr val="374151"/>
                </a:solidFill>
                <a:effectLst/>
                <a:latin typeface="Söhne"/>
              </a:rPr>
              <a:t> </a:t>
            </a:r>
            <a:r>
              <a:rPr lang="en-US" b="0" i="0" err="1">
                <a:solidFill>
                  <a:srgbClr val="374151"/>
                </a:solidFill>
                <a:effectLst/>
                <a:latin typeface="Söhne"/>
              </a:rPr>
              <a:t>đoạn</a:t>
            </a:r>
            <a:r>
              <a:rPr lang="en-US" b="0" i="0">
                <a:solidFill>
                  <a:srgbClr val="374151"/>
                </a:solidFill>
                <a:effectLst/>
                <a:latin typeface="Söhne"/>
              </a:rPr>
              <a:t> </a:t>
            </a:r>
            <a:r>
              <a:rPr lang="en-US" b="0" i="0" err="1">
                <a:solidFill>
                  <a:srgbClr val="374151"/>
                </a:solidFill>
                <a:effectLst/>
                <a:latin typeface="Söhne"/>
              </a:rPr>
              <a:t>văn</a:t>
            </a:r>
            <a:r>
              <a:rPr lang="en-US" b="0" i="0">
                <a:solidFill>
                  <a:srgbClr val="374151"/>
                </a:solidFill>
                <a:effectLst/>
                <a:latin typeface="Söhne"/>
              </a:rPr>
              <a:t> </a:t>
            </a:r>
            <a:r>
              <a:rPr lang="en-US" b="0" i="0" err="1">
                <a:solidFill>
                  <a:srgbClr val="374151"/>
                </a:solidFill>
                <a:effectLst/>
                <a:latin typeface="Söhne"/>
              </a:rPr>
              <a:t>bản</a:t>
            </a:r>
            <a:r>
              <a:rPr lang="en-US" b="0" i="0">
                <a:solidFill>
                  <a:srgbClr val="374151"/>
                </a:solidFill>
                <a:effectLst/>
                <a:latin typeface="Söhne"/>
              </a:rPr>
              <a:t> </a:t>
            </a:r>
            <a:r>
              <a:rPr lang="en-US" b="0" i="0" err="1">
                <a:solidFill>
                  <a:srgbClr val="374151"/>
                </a:solidFill>
                <a:effectLst/>
                <a:latin typeface="Söhne"/>
              </a:rPr>
              <a:t>thể</a:t>
            </a:r>
            <a:r>
              <a:rPr lang="en-US" b="0" i="0">
                <a:solidFill>
                  <a:srgbClr val="374151"/>
                </a:solidFill>
                <a:effectLst/>
                <a:latin typeface="Söhne"/>
              </a:rPr>
              <a:t> </a:t>
            </a:r>
            <a:r>
              <a:rPr lang="en-US" b="0" i="0" err="1">
                <a:solidFill>
                  <a:srgbClr val="374151"/>
                </a:solidFill>
                <a:effectLst/>
                <a:latin typeface="Söhne"/>
              </a:rPr>
              <a:t>hiện</a:t>
            </a:r>
            <a:r>
              <a:rPr lang="en-US" b="0" i="0">
                <a:solidFill>
                  <a:srgbClr val="374151"/>
                </a:solidFill>
                <a:effectLst/>
                <a:latin typeface="Söhne"/>
              </a:rPr>
              <a:t> </a:t>
            </a:r>
            <a:r>
              <a:rPr lang="en-US" b="0" i="0" err="1">
                <a:solidFill>
                  <a:srgbClr val="374151"/>
                </a:solidFill>
                <a:effectLst/>
                <a:latin typeface="Söhne"/>
              </a:rPr>
              <a:t>sự</a:t>
            </a:r>
            <a:r>
              <a:rPr lang="en-US" b="0" i="0">
                <a:solidFill>
                  <a:srgbClr val="374151"/>
                </a:solidFill>
                <a:effectLst/>
                <a:latin typeface="Söhne"/>
              </a:rPr>
              <a:t> </a:t>
            </a:r>
            <a:r>
              <a:rPr lang="en-US" b="0" i="0" err="1">
                <a:solidFill>
                  <a:srgbClr val="374151"/>
                </a:solidFill>
                <a:effectLst/>
                <a:latin typeface="Söhne"/>
              </a:rPr>
              <a:t>tổng</a:t>
            </a:r>
            <a:r>
              <a:rPr lang="en-US" b="0" i="0">
                <a:solidFill>
                  <a:srgbClr val="374151"/>
                </a:solidFill>
                <a:effectLst/>
                <a:latin typeface="Söhne"/>
              </a:rPr>
              <a:t> </a:t>
            </a:r>
            <a:r>
              <a:rPr lang="en-US" b="0" i="0" err="1">
                <a:solidFill>
                  <a:srgbClr val="374151"/>
                </a:solidFill>
                <a:effectLst/>
                <a:latin typeface="Söhne"/>
              </a:rPr>
              <a:t>hợp</a:t>
            </a:r>
            <a:r>
              <a:rPr lang="en-US" b="0" i="0">
                <a:solidFill>
                  <a:srgbClr val="374151"/>
                </a:solidFill>
                <a:effectLst/>
                <a:latin typeface="Söhne"/>
              </a:rPr>
              <a:t> </a:t>
            </a:r>
            <a:r>
              <a:rPr lang="en-US" b="0" i="0" err="1">
                <a:solidFill>
                  <a:srgbClr val="374151"/>
                </a:solidFill>
                <a:effectLst/>
                <a:latin typeface="Söhne"/>
              </a:rPr>
              <a:t>của</a:t>
            </a:r>
            <a:r>
              <a:rPr lang="en-US" b="0" i="0">
                <a:solidFill>
                  <a:srgbClr val="374151"/>
                </a:solidFill>
                <a:effectLst/>
                <a:latin typeface="Söhne"/>
              </a:rPr>
              <a:t> </a:t>
            </a:r>
            <a:r>
              <a:rPr lang="en-US" b="0" i="0" err="1">
                <a:solidFill>
                  <a:srgbClr val="374151"/>
                </a:solidFill>
                <a:effectLst/>
                <a:latin typeface="Söhne"/>
              </a:rPr>
              <a:t>thông</a:t>
            </a:r>
            <a:r>
              <a:rPr lang="en-US" b="0" i="0">
                <a:solidFill>
                  <a:srgbClr val="374151"/>
                </a:solidFill>
                <a:effectLst/>
                <a:latin typeface="Söhne"/>
              </a:rPr>
              <a:t> tin </a:t>
            </a:r>
            <a:r>
              <a:rPr lang="en-US" b="0" i="0" err="1">
                <a:solidFill>
                  <a:srgbClr val="374151"/>
                </a:solidFill>
                <a:effectLst/>
                <a:latin typeface="Söhne"/>
              </a:rPr>
              <a:t>từ</a:t>
            </a:r>
            <a:r>
              <a:rPr lang="en-US" b="0" i="0">
                <a:solidFill>
                  <a:srgbClr val="374151"/>
                </a:solidFill>
                <a:effectLst/>
                <a:latin typeface="Söhne"/>
              </a:rPr>
              <a:t> </a:t>
            </a:r>
            <a:r>
              <a:rPr lang="en-US" b="0" i="0" err="1">
                <a:solidFill>
                  <a:srgbClr val="374151"/>
                </a:solidFill>
                <a:effectLst/>
                <a:latin typeface="Söhne"/>
              </a:rPr>
              <a:t>các</a:t>
            </a:r>
            <a:r>
              <a:rPr lang="en-US" b="0" i="0">
                <a:solidFill>
                  <a:srgbClr val="374151"/>
                </a:solidFill>
                <a:effectLst/>
                <a:latin typeface="Söhne"/>
              </a:rPr>
              <a:t> </a:t>
            </a:r>
            <a:r>
              <a:rPr lang="en-US" b="0" i="0" err="1">
                <a:solidFill>
                  <a:srgbClr val="374151"/>
                </a:solidFill>
                <a:effectLst/>
                <a:latin typeface="Söhne"/>
              </a:rPr>
              <a:t>từ</a:t>
            </a:r>
            <a:r>
              <a:rPr lang="en-US" b="0" i="0">
                <a:solidFill>
                  <a:srgbClr val="374151"/>
                </a:solidFill>
                <a:effectLst/>
                <a:latin typeface="Söhne"/>
              </a:rPr>
              <a:t> </a:t>
            </a:r>
            <a:r>
              <a:rPr lang="en-US" b="0" i="0" err="1">
                <a:solidFill>
                  <a:srgbClr val="374151"/>
                </a:solidFill>
                <a:effectLst/>
                <a:latin typeface="Söhne"/>
              </a:rPr>
              <a:t>trong</a:t>
            </a:r>
            <a:r>
              <a:rPr lang="en-US" b="0" i="0">
                <a:solidFill>
                  <a:srgbClr val="374151"/>
                </a:solidFill>
                <a:effectLst/>
                <a:latin typeface="Söhne"/>
              </a:rPr>
              <a:t> </a:t>
            </a:r>
            <a:r>
              <a:rPr lang="en-US" b="0" i="0" err="1">
                <a:solidFill>
                  <a:srgbClr val="374151"/>
                </a:solidFill>
                <a:effectLst/>
                <a:latin typeface="Söhne"/>
              </a:rPr>
              <a:t>đoạn</a:t>
            </a:r>
            <a:r>
              <a:rPr lang="en-US" b="0" i="0">
                <a:solidFill>
                  <a:srgbClr val="374151"/>
                </a:solidFill>
                <a:effectLst/>
                <a:latin typeface="Söhne"/>
              </a:rPr>
              <a:t> </a:t>
            </a:r>
            <a:r>
              <a:rPr lang="en-US" b="0" i="0" err="1">
                <a:solidFill>
                  <a:srgbClr val="374151"/>
                </a:solidFill>
                <a:effectLst/>
                <a:latin typeface="Söhne"/>
              </a:rPr>
              <a:t>văn</a:t>
            </a:r>
            <a:r>
              <a:rPr lang="en-US" b="0" i="0">
                <a:solidFill>
                  <a:srgbClr val="374151"/>
                </a:solidFill>
                <a:effectLst/>
                <a:latin typeface="Söhne"/>
              </a:rPr>
              <a:t> </a:t>
            </a:r>
            <a:r>
              <a:rPr lang="en-US" b="0" i="0" err="1">
                <a:solidFill>
                  <a:srgbClr val="374151"/>
                </a:solidFill>
                <a:effectLst/>
                <a:latin typeface="Söhne"/>
              </a:rPr>
              <a:t>bản</a:t>
            </a:r>
            <a:r>
              <a:rPr lang="en-US" b="0" i="0">
                <a:solidFill>
                  <a:srgbClr val="374151"/>
                </a:solidFill>
                <a:effectLst/>
                <a:latin typeface="Söhne"/>
              </a:rPr>
              <a:t>. </a:t>
            </a:r>
          </a:p>
          <a:p>
            <a:pPr marL="0" lvl="0" indent="0" algn="l" rtl="0">
              <a:spcBef>
                <a:spcPts val="0"/>
              </a:spcBef>
              <a:spcAft>
                <a:spcPts val="0"/>
              </a:spcAft>
              <a:buNone/>
            </a:pPr>
            <a:r>
              <a:rPr lang="vi-VN" b="0" i="0">
                <a:solidFill>
                  <a:srgbClr val="374151"/>
                </a:solidFill>
                <a:effectLst/>
                <a:latin typeface="Söhne"/>
              </a:rPr>
              <a:t>Các biểu diễn vector từ mô hình PhoBERT có thể được sử dụng làm đầu vào cho một mô hình phân loại tiếp theo, chẳng hạn như một mạng neural để thực hiện phân loại văn bản dựa trên các đặc trưng đó.</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7b6c6cdac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7b6c6cdac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e7b6c6cdac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e7b6c6cdac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Đã có </a:t>
            </a:r>
            <a:r>
              <a:rPr lang="en-US" err="1"/>
              <a:t>một</a:t>
            </a:r>
            <a:r>
              <a:rPr lang="en-US"/>
              <a:t> </a:t>
            </a:r>
            <a:r>
              <a:rPr lang="en-US" err="1"/>
              <a:t>số</a:t>
            </a:r>
            <a:r>
              <a:rPr lang="en-US"/>
              <a:t> </a:t>
            </a:r>
            <a:r>
              <a:rPr lang="en-US" err="1"/>
              <a:t>phương</a:t>
            </a:r>
            <a:r>
              <a:rPr lang="en-US"/>
              <a:t> </a:t>
            </a:r>
            <a:r>
              <a:rPr lang="en-US" err="1"/>
              <a:t>pháp</a:t>
            </a:r>
            <a:r>
              <a:rPr lang="en-US"/>
              <a:t> và </a:t>
            </a:r>
            <a:r>
              <a:rPr lang="en-US" err="1"/>
              <a:t>nghiên</a:t>
            </a:r>
            <a:r>
              <a:rPr lang="en-US"/>
              <a:t> </a:t>
            </a:r>
            <a:r>
              <a:rPr lang="en-US" err="1"/>
              <a:t>cứu</a:t>
            </a:r>
            <a:r>
              <a:rPr lang="en-US"/>
              <a:t> </a:t>
            </a:r>
            <a:r>
              <a:rPr lang="en-US" err="1"/>
              <a:t>trong</a:t>
            </a:r>
            <a:r>
              <a:rPr lang="en-US"/>
              <a:t> </a:t>
            </a:r>
            <a:r>
              <a:rPr lang="en-US" err="1"/>
              <a:t>việc</a:t>
            </a:r>
            <a:r>
              <a:rPr lang="en-US"/>
              <a:t> </a:t>
            </a:r>
            <a:r>
              <a:rPr lang="en-US" err="1"/>
              <a:t>xây</a:t>
            </a:r>
            <a:r>
              <a:rPr lang="en-US"/>
              <a:t> </a:t>
            </a:r>
            <a:r>
              <a:rPr lang="en-US" err="1"/>
              <a:t>dựng</a:t>
            </a:r>
            <a:r>
              <a:rPr lang="en-US"/>
              <a:t> </a:t>
            </a:r>
            <a:r>
              <a:rPr lang="en-US" err="1"/>
              <a:t>mô</a:t>
            </a:r>
            <a:r>
              <a:rPr lang="en-US"/>
              <a:t> </a:t>
            </a:r>
            <a:r>
              <a:rPr lang="en-US" err="1"/>
              <a:t>hình</a:t>
            </a:r>
            <a:r>
              <a:rPr lang="en-US"/>
              <a:t> </a:t>
            </a:r>
            <a:r>
              <a:rPr lang="en-US" err="1"/>
              <a:t>tiền</a:t>
            </a:r>
            <a:r>
              <a:rPr lang="en-US"/>
              <a:t> </a:t>
            </a:r>
            <a:r>
              <a:rPr lang="en-US" err="1"/>
              <a:t>huấn</a:t>
            </a:r>
            <a:r>
              <a:rPr lang="en-US"/>
              <a:t> </a:t>
            </a:r>
            <a:r>
              <a:rPr lang="en-US" err="1"/>
              <a:t>luyện</a:t>
            </a:r>
            <a:r>
              <a:rPr lang="en-US"/>
              <a:t> </a:t>
            </a:r>
            <a:r>
              <a:rPr lang="en-US" err="1"/>
              <a:t>ngôn</a:t>
            </a:r>
            <a:r>
              <a:rPr lang="en-US"/>
              <a:t> </a:t>
            </a:r>
            <a:r>
              <a:rPr lang="en-US" err="1"/>
              <a:t>ngữ</a:t>
            </a:r>
            <a:r>
              <a:rPr lang="en-US"/>
              <a:t> </a:t>
            </a:r>
            <a:r>
              <a:rPr lang="en-US" err="1"/>
              <a:t>cho</a:t>
            </a:r>
            <a:r>
              <a:rPr lang="en-US"/>
              <a:t> </a:t>
            </a:r>
            <a:r>
              <a:rPr lang="en-US" err="1"/>
              <a:t>Tiếng</a:t>
            </a:r>
            <a:r>
              <a:rPr lang="en-US"/>
              <a:t> </a:t>
            </a:r>
            <a:r>
              <a:rPr lang="en-US" err="1"/>
              <a:t>Việt</a:t>
            </a:r>
            <a:r>
              <a:rPr lang="en-US"/>
              <a:t> </a:t>
            </a:r>
            <a:r>
              <a:rPr lang="en-US" err="1"/>
              <a:t>như</a:t>
            </a:r>
            <a:r>
              <a:rPr lang="en-US"/>
              <a:t> </a:t>
            </a:r>
            <a:r>
              <a:rPr lang="en-US" err="1"/>
              <a:t>sau</a:t>
            </a:r>
            <a:r>
              <a:rPr lang="en-US"/>
              <a:t>:</a:t>
            </a:r>
          </a:p>
          <a:p>
            <a:pPr marL="0" lvl="0" indent="0" algn="l" rtl="0">
              <a:spcBef>
                <a:spcPts val="0"/>
              </a:spcBef>
              <a:spcAft>
                <a:spcPts val="0"/>
              </a:spcAft>
              <a:buNone/>
            </a:pPr>
            <a:r>
              <a:rPr lang="en-US"/>
              <a:t>- Trong các </a:t>
            </a:r>
            <a:r>
              <a:rPr lang="en-US" err="1"/>
              <a:t>mô</a:t>
            </a:r>
            <a:r>
              <a:rPr lang="en-US"/>
              <a:t> </a:t>
            </a:r>
            <a:r>
              <a:rPr lang="en-US" err="1"/>
              <a:t>hình</a:t>
            </a:r>
            <a:r>
              <a:rPr lang="en-US"/>
              <a:t> </a:t>
            </a:r>
            <a:r>
              <a:rPr lang="en-US" err="1"/>
              <a:t>tiền</a:t>
            </a:r>
            <a:r>
              <a:rPr lang="en-US"/>
              <a:t> </a:t>
            </a:r>
            <a:r>
              <a:rPr lang="en-US" err="1"/>
              <a:t>huấn</a:t>
            </a:r>
            <a:r>
              <a:rPr lang="en-US"/>
              <a:t> </a:t>
            </a:r>
            <a:r>
              <a:rPr lang="en-US" err="1"/>
              <a:t>luyện</a:t>
            </a:r>
            <a:r>
              <a:rPr lang="en-US"/>
              <a:t> </a:t>
            </a:r>
            <a:r>
              <a:rPr lang="en-US" err="1"/>
              <a:t>ngôn</a:t>
            </a:r>
            <a:r>
              <a:rPr lang="en-US"/>
              <a:t> </a:t>
            </a:r>
            <a:r>
              <a:rPr lang="en-US" err="1"/>
              <a:t>ngữ</a:t>
            </a:r>
            <a:r>
              <a:rPr lang="en-US"/>
              <a:t> </a:t>
            </a:r>
            <a:r>
              <a:rPr lang="en-US" err="1"/>
              <a:t>cho</a:t>
            </a:r>
            <a:r>
              <a:rPr lang="en-US"/>
              <a:t> </a:t>
            </a:r>
            <a:r>
              <a:rPr lang="en-US" err="1"/>
              <a:t>tiếng</a:t>
            </a:r>
            <a:r>
              <a:rPr lang="en-US"/>
              <a:t> </a:t>
            </a:r>
            <a:r>
              <a:rPr lang="en-US" err="1"/>
              <a:t>việt</a:t>
            </a:r>
            <a:r>
              <a:rPr lang="en-US"/>
              <a:t>, </a:t>
            </a:r>
            <a:r>
              <a:rPr lang="en-US" err="1"/>
              <a:t>bộ</a:t>
            </a:r>
            <a:r>
              <a:rPr lang="en-US"/>
              <a:t> dữ liệu </a:t>
            </a:r>
            <a:r>
              <a:rPr lang="en-US" err="1"/>
              <a:t>duy</a:t>
            </a:r>
            <a:r>
              <a:rPr lang="en-US"/>
              <a:t> </a:t>
            </a:r>
            <a:r>
              <a:rPr lang="en-US" err="1"/>
              <a:t>nhất</a:t>
            </a:r>
            <a:r>
              <a:rPr lang="en-US"/>
              <a:t> </a:t>
            </a:r>
            <a:r>
              <a:rPr lang="en-US" err="1"/>
              <a:t>được</a:t>
            </a:r>
            <a:r>
              <a:rPr lang="en-US"/>
              <a:t> </a:t>
            </a:r>
            <a:r>
              <a:rPr lang="en-US" err="1"/>
              <a:t>sử</a:t>
            </a:r>
            <a:r>
              <a:rPr lang="en-US"/>
              <a:t> </a:t>
            </a:r>
            <a:r>
              <a:rPr lang="en-US" err="1"/>
              <a:t>dụng</a:t>
            </a:r>
            <a:r>
              <a:rPr lang="en-US"/>
              <a:t> để train </a:t>
            </a:r>
            <a:r>
              <a:rPr lang="en-US" err="1"/>
              <a:t>đó</a:t>
            </a:r>
            <a:r>
              <a:rPr lang="en-US"/>
              <a:t> là </a:t>
            </a:r>
            <a:r>
              <a:rPr lang="en-US" err="1"/>
              <a:t>bộ</a:t>
            </a:r>
            <a:r>
              <a:rPr lang="en-US"/>
              <a:t> dữ liệu </a:t>
            </a:r>
            <a:r>
              <a:rPr lang="en-US" err="1"/>
              <a:t>từ</a:t>
            </a:r>
            <a:r>
              <a:rPr lang="en-US"/>
              <a:t> Wikipedia </a:t>
            </a:r>
            <a:r>
              <a:rPr lang="en-US" err="1"/>
              <a:t>Việt</a:t>
            </a:r>
            <a:r>
              <a:rPr lang="en-US"/>
              <a:t> Nam. </a:t>
            </a:r>
          </a:p>
          <a:p>
            <a:pPr marL="628650" lvl="1" indent="-171450" algn="l" rtl="0">
              <a:spcBef>
                <a:spcPts val="0"/>
              </a:spcBef>
              <a:spcAft>
                <a:spcPts val="0"/>
              </a:spcAft>
              <a:buFontTx/>
              <a:buChar char="-"/>
            </a:pPr>
            <a:r>
              <a:rPr lang="en-US" err="1"/>
              <a:t>Tuy</a:t>
            </a:r>
            <a:r>
              <a:rPr lang="en-US"/>
              <a:t> </a:t>
            </a:r>
            <a:r>
              <a:rPr lang="en-US" err="1"/>
              <a:t>nhiên</a:t>
            </a:r>
            <a:r>
              <a:rPr lang="en-US"/>
              <a:t> </a:t>
            </a:r>
            <a:r>
              <a:rPr lang="en-US" err="1"/>
              <a:t>kích</a:t>
            </a:r>
            <a:r>
              <a:rPr lang="en-US"/>
              <a:t> </a:t>
            </a:r>
            <a:r>
              <a:rPr lang="en-US" err="1"/>
              <a:t>thước</a:t>
            </a:r>
            <a:r>
              <a:rPr lang="en-US"/>
              <a:t> </a:t>
            </a:r>
            <a:r>
              <a:rPr lang="en-US" err="1"/>
              <a:t>của</a:t>
            </a:r>
            <a:r>
              <a:rPr lang="en-US"/>
              <a:t> </a:t>
            </a:r>
            <a:r>
              <a:rPr lang="en-US" err="1"/>
              <a:t>bộ</a:t>
            </a:r>
            <a:r>
              <a:rPr lang="en-US"/>
              <a:t> dữ liệu </a:t>
            </a:r>
            <a:r>
              <a:rPr lang="en-US" err="1"/>
              <a:t>tương</a:t>
            </a:r>
            <a:r>
              <a:rPr lang="en-US"/>
              <a:t> </a:t>
            </a:r>
            <a:r>
              <a:rPr lang="en-US" err="1"/>
              <a:t>đối</a:t>
            </a:r>
            <a:r>
              <a:rPr lang="en-US"/>
              <a:t> </a:t>
            </a:r>
            <a:r>
              <a:rPr lang="en-US" err="1"/>
              <a:t>nhỏ</a:t>
            </a:r>
            <a:r>
              <a:rPr lang="en-US"/>
              <a:t> (1GB)</a:t>
            </a:r>
          </a:p>
          <a:p>
            <a:pPr indent="180340" algn="just"/>
            <a:r>
              <a:rPr lang="en-US" sz="1800" kern="100">
                <a:effectLst/>
                <a:latin typeface="Times New Roman" panose="02020603050405020304" pitchFamily="18" charset="0"/>
                <a:ea typeface="Calibri" panose="020F0502020204030204" pitchFamily="34" charset="0"/>
                <a:cs typeface="Arial" panose="020B0604020202020204" pitchFamily="34" charset="0"/>
              </a:rPr>
              <a:t>dữ liệu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thu</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thập</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Wikipedia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phản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ánh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xác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cách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sử</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ngôn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thông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Nó</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chỉ</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đại</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diện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cho</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kern="100">
                <a:effectLst/>
                <a:latin typeface="Times New Roman" panose="02020603050405020304" pitchFamily="18" charset="0"/>
                <a:ea typeface="Calibri" panose="020F0502020204030204" pitchFamily="34" charset="0"/>
                <a:cs typeface="Arial" panose="020B0604020202020204" pitchFamily="34" charset="0"/>
              </a:rPr>
              <a:t> phần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ngôn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sử</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trên</a:t>
            </a:r>
            <a:r>
              <a:rPr lang="en-US" sz="1800" kern="100">
                <a:effectLst/>
                <a:latin typeface="Times New Roman" panose="02020603050405020304" pitchFamily="18" charset="0"/>
                <a:ea typeface="Calibri" panose="020F0502020204030204" pitchFamily="34" charset="0"/>
                <a:cs typeface="Arial" panose="020B0604020202020204" pitchFamily="34" charset="0"/>
              </a:rPr>
              <a:t> Wikipedia và có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phù</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hợp</a:t>
            </a:r>
            <a:r>
              <a:rPr lang="en-US" sz="1800" kern="100">
                <a:effectLst/>
                <a:latin typeface="Times New Roman" panose="02020603050405020304" pitchFamily="18" charset="0"/>
                <a:ea typeface="Calibri" panose="020F0502020204030204" pitchFamily="34" charset="0"/>
                <a:cs typeface="Arial" panose="020B0604020202020204" pitchFamily="34" charset="0"/>
              </a:rPr>
              <a:t> để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đào</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kern="100">
                <a:effectLst/>
                <a:latin typeface="Times New Roman" panose="02020603050405020304" pitchFamily="18" charset="0"/>
                <a:ea typeface="Calibri" panose="020F0502020204030204" pitchFamily="34" charset="0"/>
                <a:cs typeface="Arial" panose="020B0604020202020204" pitchFamily="34" charset="0"/>
              </a:rPr>
              <a:t> các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mô</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ngôn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tổng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quát</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hoặc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sử</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kern="100">
                <a:effectLst/>
                <a:latin typeface="Times New Roman" panose="02020603050405020304" pitchFamily="18" charset="0"/>
                <a:ea typeface="Calibri" panose="020F0502020204030204" pitchFamily="34" charset="0"/>
                <a:cs typeface="Arial" panose="020B0604020202020204" pitchFamily="34" charset="0"/>
              </a:rPr>
              <a:t> các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ứng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tế</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p>
          <a:p>
            <a:pPr indent="180340" algn="just"/>
            <a:r>
              <a:rPr lang="en-US" sz="1800" kern="100" err="1">
                <a:effectLst/>
                <a:latin typeface="Times New Roman" panose="02020603050405020304" pitchFamily="18" charset="0"/>
                <a:ea typeface="Calibri" panose="020F0502020204030204" pitchFamily="34" charset="0"/>
                <a:cs typeface="Arial" panose="020B0604020202020204" pitchFamily="34" charset="0"/>
              </a:rPr>
              <a:t>Ví</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về</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câu</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anh</a:t>
            </a:r>
            <a:r>
              <a:rPr lang="en-US" sz="1800" kern="100">
                <a:effectLst/>
                <a:latin typeface="Times New Roman" panose="02020603050405020304" pitchFamily="18" charset="0"/>
                <a:ea typeface="Calibri" panose="020F0502020204030204" pitchFamily="34" charset="0"/>
                <a:cs typeface="Arial" panose="020B0604020202020204" pitchFamily="34" charset="0"/>
              </a:rPr>
              <a:t> ta đã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uống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cốc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nước</a:t>
            </a:r>
            <a:r>
              <a:rPr lang="en-US" sz="1800" kern="100">
                <a:effectLst/>
                <a:latin typeface="Times New Roman" panose="02020603050405020304" pitchFamily="18" charset="0"/>
                <a:ea typeface="Calibri" panose="020F0502020204030204" pitchFamily="34" charset="0"/>
                <a:cs typeface="Arial" panose="020B0604020202020204" pitchFamily="34" charset="0"/>
              </a:rPr>
              <a:t>" có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kern="100">
                <a:effectLst/>
                <a:latin typeface="Times New Roman" panose="02020603050405020304" pitchFamily="18" charset="0"/>
                <a:ea typeface="Calibri" panose="020F0502020204030204" pitchFamily="34" charset="0"/>
                <a:cs typeface="Arial" panose="020B0604020202020204" pitchFamily="34" charset="0"/>
              </a:rPr>
              <a:t> có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kern="100">
                <a:effectLst/>
                <a:latin typeface="Times New Roman" panose="02020603050405020304" pitchFamily="18" charset="0"/>
                <a:ea typeface="Calibri" panose="020F0502020204030204" pitchFamily="34" charset="0"/>
                <a:cs typeface="Arial" panose="020B0604020202020204" pitchFamily="34" charset="0"/>
              </a:rPr>
              <a:t> Wikipedia,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nhưng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phải</a:t>
            </a:r>
            <a:r>
              <a:rPr lang="en-US" sz="1800" kern="100">
                <a:effectLst/>
                <a:latin typeface="Times New Roman" panose="02020603050405020304" pitchFamily="18" charset="0"/>
                <a:ea typeface="Calibri" panose="020F0502020204030204" pitchFamily="34" charset="0"/>
                <a:cs typeface="Arial" panose="020B0604020202020204" pitchFamily="34" charset="0"/>
              </a:rPr>
              <a:t> là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kern="100">
                <a:effectLst/>
                <a:latin typeface="Times New Roman" panose="02020603050405020304" pitchFamily="18" charset="0"/>
                <a:ea typeface="Calibri" panose="020F0502020204030204" pitchFamily="34" charset="0"/>
                <a:cs typeface="Arial" panose="020B0604020202020204" pitchFamily="34" charset="0"/>
              </a:rPr>
              <a:t> phần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quan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trọng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ngôn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thông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Việt</a:t>
            </a:r>
            <a:r>
              <a:rPr lang="en-US" sz="1800" kern="100">
                <a:effectLst/>
                <a:latin typeface="Times New Roman" panose="02020603050405020304" pitchFamily="18" charset="0"/>
                <a:ea typeface="Calibri" panose="020F0502020204030204" pitchFamily="34" charset="0"/>
                <a:cs typeface="Arial" panose="020B0604020202020204" pitchFamily="34" charset="0"/>
              </a:rPr>
              <a:t> Nam. Trong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tế</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khi</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giao</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tiếp</a:t>
            </a:r>
            <a:r>
              <a:rPr lang="en-US" sz="1800" kern="100">
                <a:effectLst/>
                <a:latin typeface="Times New Roman" panose="02020603050405020304" pitchFamily="18" charset="0"/>
                <a:ea typeface="Calibri" panose="020F0502020204030204" pitchFamily="34" charset="0"/>
                <a:cs typeface="Arial" panose="020B0604020202020204" pitchFamily="34" charset="0"/>
              </a:rPr>
              <a:t> hàng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ngày</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người</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Việt</a:t>
            </a:r>
            <a:r>
              <a:rPr lang="en-US" sz="1800" kern="100">
                <a:effectLst/>
                <a:latin typeface="Times New Roman" panose="02020603050405020304" pitchFamily="18" charset="0"/>
                <a:ea typeface="Calibri" panose="020F0502020204030204" pitchFamily="34" charset="0"/>
                <a:cs typeface="Arial" panose="020B0604020202020204" pitchFamily="34" charset="0"/>
              </a:rPr>
              <a:t> Nam có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sử</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rPr>
              <a:t> các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cụm</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kern="100">
                <a:effectLst/>
                <a:latin typeface="Times New Roman" panose="02020603050405020304" pitchFamily="18" charset="0"/>
                <a:ea typeface="Calibri" panose="020F0502020204030204" pitchFamily="34" charset="0"/>
                <a:cs typeface="Arial" panose="020B0604020202020204" pitchFamily="34" charset="0"/>
              </a:rPr>
              <a:t> để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miêu</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tả</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hành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động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uống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nước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ví</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như</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anh</a:t>
            </a:r>
            <a:r>
              <a:rPr lang="en-US" sz="1800" kern="100">
                <a:effectLst/>
                <a:latin typeface="Times New Roman" panose="02020603050405020304" pitchFamily="18" charset="0"/>
                <a:ea typeface="Calibri" panose="020F0502020204030204" pitchFamily="34" charset="0"/>
                <a:cs typeface="Arial" panose="020B0604020202020204" pitchFamily="34" charset="0"/>
              </a:rPr>
              <a:t> ta đã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uống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ly</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nước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anh</a:t>
            </a:r>
            <a:r>
              <a:rPr lang="en-US" sz="1800" kern="100">
                <a:effectLst/>
                <a:latin typeface="Times New Roman" panose="02020603050405020304" pitchFamily="18" charset="0"/>
                <a:ea typeface="Calibri" panose="020F0502020204030204" pitchFamily="34" charset="0"/>
                <a:cs typeface="Arial" panose="020B0604020202020204" pitchFamily="34" charset="0"/>
              </a:rPr>
              <a:t> ta đã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uống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ngụm</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nước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hoặc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anh</a:t>
            </a:r>
            <a:r>
              <a:rPr lang="en-US" sz="1800" kern="100">
                <a:effectLst/>
                <a:latin typeface="Times New Roman" panose="02020603050405020304" pitchFamily="18" charset="0"/>
                <a:ea typeface="Calibri" panose="020F0502020204030204" pitchFamily="34" charset="0"/>
                <a:cs typeface="Arial" panose="020B0604020202020204" pitchFamily="34" charset="0"/>
              </a:rPr>
              <a:t> ta đã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uống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cốc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nước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lớn</a:t>
            </a:r>
            <a:r>
              <a:rPr lang="en-US" sz="1800" kern="100">
                <a:effectLst/>
                <a:latin typeface="Times New Roman" panose="02020603050405020304" pitchFamily="18" charset="0"/>
                <a:ea typeface="Calibri" panose="020F0502020204030204" pitchFamily="34" charset="0"/>
                <a:cs typeface="Arial" panose="020B0604020202020204" pitchFamily="34" charset="0"/>
              </a:rPr>
              <a:t>". Do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đó</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nếu</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chỉ</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sử</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rPr>
              <a:t> dữ liệu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Wikipedia để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huấn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luyện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mô</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ngôn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mô</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sẽ</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hiểu</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kern="100">
                <a:effectLst/>
                <a:latin typeface="Times New Roman" panose="02020603050405020304" pitchFamily="18" charset="0"/>
                <a:ea typeface="Calibri" panose="020F0502020204030204" pitchFamily="34" charset="0"/>
                <a:cs typeface="Arial" panose="020B0604020202020204" pitchFamily="34" charset="0"/>
              </a:rPr>
              <a:t> các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biến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khác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nhau</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cùng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hành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động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ngôn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thông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thường</a:t>
            </a:r>
            <a:r>
              <a:rPr lang="en-US" sz="1800" kern="100">
                <a:effectLst/>
                <a:latin typeface="Times New Roman" panose="02020603050405020304" pitchFamily="18" charset="0"/>
                <a:ea typeface="Calibri" panose="020F0502020204030204" pitchFamily="34" charset="0"/>
                <a:cs typeface="Arial" panose="020B0604020202020204" pitchFamily="34" charset="0"/>
              </a:rPr>
              <a:t>.</a:t>
            </a:r>
          </a:p>
          <a:p>
            <a:pPr marL="457200" indent="0" algn="just">
              <a:buNone/>
            </a:pPr>
            <a:endParaRPr lang="en-US" sz="1800" kern="100">
              <a:effectLst/>
              <a:latin typeface="Times New Roman" panose="02020603050405020304" pitchFamily="18" charset="0"/>
              <a:ea typeface="Calibri" panose="020F0502020204030204" pitchFamily="34" charset="0"/>
              <a:cs typeface="Arial" panose="020B0604020202020204" pitchFamily="34" charset="0"/>
            </a:endParaRPr>
          </a:p>
          <a:p>
            <a:pPr marL="742950" indent="-285750" algn="just">
              <a:buFont typeface="Wingdings" panose="05000000000000000000" pitchFamily="2" charset="2"/>
              <a:buChar char="è"/>
            </a:pP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Sử</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bộ</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dữ liệu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wiki train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không</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hiệu</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quả</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Cần</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sử</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thêm</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dữ liệu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tiền</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huấn</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luyện</a:t>
            </a:r>
            <a:r>
              <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rPr>
              <a:t>khác</a:t>
            </a:r>
            <a:endParaRPr lang="en-US" sz="1800" kern="100">
              <a:effectLst/>
              <a:latin typeface="Times New Roman" panose="02020603050405020304" pitchFamily="18" charset="0"/>
              <a:ea typeface="Calibri" panose="020F0502020204030204" pitchFamily="34" charset="0"/>
              <a:cs typeface="Arial" panose="020B0604020202020204" pitchFamily="34" charset="0"/>
              <a:sym typeface="Wingdings" panose="05000000000000000000" pitchFamily="2" charset="2"/>
            </a:endParaRPr>
          </a:p>
          <a:p>
            <a:pPr marL="285750" lvl="0" indent="-285750" algn="l" rtl="0">
              <a:spcBef>
                <a:spcPts val="0"/>
              </a:spcBef>
              <a:spcAft>
                <a:spcPts val="0"/>
              </a:spcAft>
              <a:buFontTx/>
              <a:buChar char="-"/>
            </a:pPr>
            <a:r>
              <a:rPr lang="en-US" sz="1800" err="1"/>
              <a:t>Sử</a:t>
            </a:r>
            <a:r>
              <a:rPr lang="en-US" sz="1800"/>
              <a:t> </a:t>
            </a:r>
            <a:r>
              <a:rPr lang="en-US" sz="1800" err="1"/>
              <a:t>dụng</a:t>
            </a:r>
            <a:r>
              <a:rPr lang="en-US" sz="1800"/>
              <a:t> </a:t>
            </a:r>
            <a:r>
              <a:rPr lang="en-US" sz="1800" err="1"/>
              <a:t>mô</a:t>
            </a:r>
            <a:r>
              <a:rPr lang="en-US" sz="1800"/>
              <a:t> </a:t>
            </a:r>
            <a:r>
              <a:rPr lang="en-US" sz="1800" err="1"/>
              <a:t>hình</a:t>
            </a:r>
            <a:r>
              <a:rPr lang="en-US" sz="1800"/>
              <a:t> BERT:</a:t>
            </a:r>
          </a:p>
          <a:p>
            <a:pPr marL="742950" lvl="1" indent="-285750" algn="l" rtl="0">
              <a:spcBef>
                <a:spcPts val="0"/>
              </a:spcBef>
              <a:spcAft>
                <a:spcPts val="0"/>
              </a:spcAft>
              <a:buFontTx/>
              <a:buChar char="-"/>
            </a:pPr>
            <a:r>
              <a:rPr lang="en-US" sz="1800" err="1"/>
              <a:t>Tuy</a:t>
            </a:r>
            <a:r>
              <a:rPr lang="en-US" sz="1800"/>
              <a:t> </a:t>
            </a:r>
            <a:r>
              <a:rPr lang="en-US" sz="1800" err="1"/>
              <a:t>nhiên</a:t>
            </a:r>
            <a:r>
              <a:rPr lang="en-US" sz="1800"/>
              <a:t> [</a:t>
            </a:r>
            <a:r>
              <a:rPr lang="en-US" sz="1800" i="1" err="1"/>
              <a:t>Hạn</a:t>
            </a:r>
            <a:r>
              <a:rPr lang="en-US" sz="1800" i="1"/>
              <a:t> </a:t>
            </a:r>
            <a:r>
              <a:rPr lang="en-US" sz="1800" i="1" err="1"/>
              <a:t>chế</a:t>
            </a:r>
            <a:r>
              <a:rPr lang="en-US" sz="1800"/>
              <a:t>], </a:t>
            </a:r>
            <a:r>
              <a:rPr lang="en-US" sz="1800" err="1"/>
              <a:t>nguyên</a:t>
            </a:r>
            <a:r>
              <a:rPr lang="en-US" sz="1800"/>
              <a:t> </a:t>
            </a:r>
            <a:r>
              <a:rPr lang="en-US" sz="1800" err="1"/>
              <a:t>nhân</a:t>
            </a:r>
            <a:r>
              <a:rPr lang="en-US" sz="1800"/>
              <a:t> là </a:t>
            </a:r>
            <a:r>
              <a:rPr lang="en-US" sz="1800" err="1"/>
              <a:t>vì</a:t>
            </a:r>
            <a:r>
              <a:rPr lang="en-US" sz="1800"/>
              <a:t> </a:t>
            </a:r>
            <a:r>
              <a:rPr lang="en-US" sz="1800">
                <a:effectLst/>
                <a:latin typeface="Times New Roman" panose="02020603050405020304" pitchFamily="18" charset="0"/>
                <a:ea typeface="Calibri" panose="020F0502020204030204" pitchFamily="34" charset="0"/>
                <a:cs typeface="Arial" panose="020B0604020202020204" pitchFamily="34" charset="0"/>
              </a:rPr>
              <a:t>Các </a:t>
            </a:r>
            <a:r>
              <a:rPr lang="en-US" sz="1800" err="1">
                <a:effectLst/>
                <a:latin typeface="Times New Roman" panose="02020603050405020304" pitchFamily="18" charset="0"/>
                <a:ea typeface="Calibri" panose="020F0502020204030204" pitchFamily="34" charset="0"/>
                <a:cs typeface="Arial" panose="020B0604020202020204" pitchFamily="34" charset="0"/>
              </a:rPr>
              <a:t>âm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a:effectLst/>
                <a:latin typeface="Times New Roman" panose="02020603050405020304" pitchFamily="18" charset="0"/>
                <a:ea typeface="Calibri" panose="020F0502020204030204" pitchFamily="34" charset="0"/>
                <a:cs typeface="Arial" panose="020B0604020202020204" pitchFamily="34" charset="0"/>
              </a:rPr>
              <a:t> thành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tiếng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khoảng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trắng</a:t>
            </a:r>
            <a:r>
              <a:rPr lang="en-US" sz="1800">
                <a:effectLst/>
                <a:latin typeface="Times New Roman" panose="02020603050405020304" pitchFamily="18" charset="0"/>
                <a:ea typeface="Calibri" panose="020F0502020204030204" pitchFamily="34" charset="0"/>
                <a:cs typeface="Arial" panose="020B0604020202020204" pitchFamily="34" charset="0"/>
              </a:rPr>
              <a:t> để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biệt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cũng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dùng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khoảng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trắng</a:t>
            </a:r>
            <a:r>
              <a:rPr lang="en-US" sz="1800">
                <a:effectLst/>
                <a:latin typeface="Times New Roman" panose="02020603050405020304" pitchFamily="18" charset="0"/>
                <a:ea typeface="Calibri" panose="020F0502020204030204" pitchFamily="34" charset="0"/>
                <a:cs typeface="Arial" panose="020B0604020202020204" pitchFamily="34" charset="0"/>
              </a:rPr>
              <a:t> để </a:t>
            </a:r>
            <a:r>
              <a:rPr lang="en-US" sz="1800" err="1">
                <a:effectLst/>
                <a:latin typeface="Times New Roman" panose="02020603050405020304" pitchFamily="18" charset="0"/>
                <a:ea typeface="Calibri" panose="020F0502020204030204" pitchFamily="34" charset="0"/>
                <a:cs typeface="Arial" panose="020B0604020202020204" pitchFamily="34" charset="0"/>
              </a:rPr>
              <a:t>phân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biệt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giữa</a:t>
            </a:r>
            <a:r>
              <a:rPr lang="en-US" sz="1800">
                <a:effectLst/>
                <a:latin typeface="Times New Roman" panose="02020603050405020304" pitchFamily="18" charset="0"/>
                <a:ea typeface="Calibri" panose="020F0502020204030204" pitchFamily="34" charset="0"/>
                <a:cs typeface="Arial" panose="020B0604020202020204" pitchFamily="34" charset="0"/>
              </a:rPr>
              <a:t> các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(85%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tiếng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Việt</a:t>
            </a:r>
            <a:r>
              <a:rPr lang="en-US" sz="1800">
                <a:effectLst/>
                <a:latin typeface="Times New Roman" panose="02020603050405020304" pitchFamily="18" charset="0"/>
                <a:ea typeface="Calibri" panose="020F0502020204030204" pitchFamily="34" charset="0"/>
                <a:cs typeface="Arial" panose="020B0604020202020204" pitchFamily="34" charset="0"/>
              </a:rPr>
              <a:t> bao gồm </a:t>
            </a:r>
            <a:r>
              <a:rPr lang="en-US" sz="1800" err="1">
                <a:effectLst/>
                <a:latin typeface="Times New Roman" panose="02020603050405020304" pitchFamily="18" charset="0"/>
                <a:ea typeface="Calibri" panose="020F0502020204030204" pitchFamily="34" charset="0"/>
                <a:cs typeface="Arial" panose="020B0604020202020204" pitchFamily="34" charset="0"/>
              </a:rPr>
              <a:t>ít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a:effectLst/>
                <a:latin typeface="Times New Roman" panose="02020603050405020304" pitchFamily="18" charset="0"/>
                <a:ea typeface="Calibri" panose="020F0502020204030204" pitchFamily="34" charset="0"/>
                <a:cs typeface="Arial" panose="020B0604020202020204" pitchFamily="34" charset="0"/>
              </a:rPr>
              <a:t> 2 </a:t>
            </a:r>
            <a:r>
              <a:rPr lang="en-US" sz="1800" err="1">
                <a:effectLst/>
                <a:latin typeface="Times New Roman" panose="02020603050405020304" pitchFamily="18" charset="0"/>
                <a:ea typeface="Calibri" panose="020F0502020204030204" pitchFamily="34" charset="0"/>
                <a:cs typeface="Arial" panose="020B0604020202020204" pitchFamily="34" charset="0"/>
              </a:rPr>
              <a:t>âm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trở</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điều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có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tiếng</a:t>
            </a:r>
            <a:r>
              <a:rPr lang="en-US" sz="1800">
                <a:effectLst/>
                <a:latin typeface="Times New Roman" panose="02020603050405020304" pitchFamily="18" charset="0"/>
                <a:ea typeface="Calibri" panose="020F0502020204030204" pitchFamily="34" charset="0"/>
                <a:cs typeface="Arial" panose="020B0604020202020204" pitchFamily="34" charset="0"/>
              </a:rPr>
              <a:t> Anh. </a:t>
            </a:r>
            <a:r>
              <a:rPr lang="en-US" sz="1800" err="1">
                <a:effectLst/>
                <a:latin typeface="Times New Roman" panose="02020603050405020304" pitchFamily="18" charset="0"/>
                <a:ea typeface="Calibri" panose="020F0502020204030204" pitchFamily="34" charset="0"/>
                <a:cs typeface="Arial" panose="020B0604020202020204" pitchFamily="34" charset="0"/>
              </a:rPr>
              <a:t>Ví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đoạn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viết</a:t>
            </a:r>
            <a:r>
              <a:rPr lang="en-US" sz="1800">
                <a:effectLst/>
                <a:latin typeface="Times New Roman" panose="02020603050405020304" pitchFamily="18" charset="0"/>
                <a:ea typeface="Calibri" panose="020F0502020204030204" pitchFamily="34" charset="0"/>
                <a:cs typeface="Arial" panose="020B0604020202020204" pitchFamily="34" charset="0"/>
              </a:rPr>
              <a:t> gồm 6 </a:t>
            </a:r>
            <a:r>
              <a:rPr lang="en-US" sz="1800" err="1">
                <a:effectLst/>
                <a:latin typeface="Times New Roman" panose="02020603050405020304" pitchFamily="18" charset="0"/>
                <a:ea typeface="Calibri" panose="020F0502020204030204" pitchFamily="34" charset="0"/>
                <a:cs typeface="Arial" panose="020B0604020202020204" pitchFamily="34" charset="0"/>
              </a:rPr>
              <a:t>âm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Tôi</a:t>
            </a:r>
            <a:r>
              <a:rPr lang="en-US" sz="1800">
                <a:effectLst/>
                <a:latin typeface="Times New Roman" panose="02020603050405020304" pitchFamily="18" charset="0"/>
                <a:ea typeface="Calibri" panose="020F0502020204030204" pitchFamily="34" charset="0"/>
                <a:cs typeface="Arial" panose="020B0604020202020204" pitchFamily="34" charset="0"/>
              </a:rPr>
              <a:t> là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nghiên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cứu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a:effectLst/>
                <a:latin typeface="Times New Roman" panose="02020603050405020304" pitchFamily="18" charset="0"/>
                <a:ea typeface="Calibri" panose="020F0502020204030204" pitchFamily="34" charset="0"/>
                <a:cs typeface="Arial" panose="020B0604020202020204" pitchFamily="34" charset="0"/>
              </a:rPr>
              <a:t> thành 4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Tôi</a:t>
            </a:r>
            <a:r>
              <a:rPr lang="en-US" sz="1800">
                <a:effectLst/>
                <a:latin typeface="Times New Roman" panose="02020603050405020304" pitchFamily="18" charset="0"/>
                <a:ea typeface="Calibri" panose="020F0502020204030204" pitchFamily="34" charset="0"/>
                <a:cs typeface="Arial" panose="020B0604020202020204" pitchFamily="34" charset="0"/>
              </a:rPr>
              <a:t> I", "là am",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 "</a:t>
            </a:r>
            <a:r>
              <a:rPr lang="en-US" sz="1800" err="1">
                <a:effectLst/>
                <a:latin typeface="Times New Roman" panose="02020603050405020304" pitchFamily="18" charset="0"/>
                <a:ea typeface="Calibri" panose="020F0502020204030204" pitchFamily="34" charset="0"/>
                <a:cs typeface="Arial" panose="020B0604020202020204" pitchFamily="34" charset="0"/>
              </a:rPr>
              <a:t>nghiên_cứu_viên</a:t>
            </a:r>
            <a:r>
              <a:rPr lang="en-US" sz="1800">
                <a:effectLst/>
                <a:latin typeface="Times New Roman" panose="02020603050405020304" pitchFamily="18" charset="0"/>
                <a:ea typeface="Calibri" panose="020F0502020204030204" pitchFamily="34" charset="0"/>
                <a:cs typeface="Arial" panose="020B0604020202020204" pitchFamily="34" charset="0"/>
              </a:rPr>
              <a:t> researcher".</a:t>
            </a:r>
          </a:p>
          <a:p>
            <a:pPr marL="285750" lvl="0" indent="-285750" algn="l" rtl="0">
              <a:spcBef>
                <a:spcPts val="0"/>
              </a:spcBef>
              <a:spcAft>
                <a:spcPts val="0"/>
              </a:spcAft>
              <a:buFontTx/>
              <a:buChar char="-"/>
            </a:pPr>
            <a:r>
              <a:rPr lang="en-US" sz="1800" err="1"/>
              <a:t>Sử</a:t>
            </a:r>
            <a:r>
              <a:rPr lang="en-US" sz="1800"/>
              <a:t> </a:t>
            </a:r>
            <a:r>
              <a:rPr lang="en-US" sz="1800" err="1"/>
              <a:t>dụng</a:t>
            </a:r>
            <a:r>
              <a:rPr lang="en-US" sz="1800"/>
              <a:t> </a:t>
            </a:r>
            <a:r>
              <a:rPr lang="en-US" sz="1800" err="1"/>
              <a:t>mô</a:t>
            </a:r>
            <a:r>
              <a:rPr lang="en-US" sz="1800"/>
              <a:t> </a:t>
            </a:r>
            <a:r>
              <a:rPr lang="en-US" sz="1800" err="1"/>
              <a:t>hình</a:t>
            </a:r>
            <a:r>
              <a:rPr lang="en-US" sz="1800"/>
              <a:t> XLM-R: </a:t>
            </a:r>
            <a:r>
              <a:rPr lang="vi-VN" sz="1800">
                <a:effectLst/>
                <a:latin typeface="Times New Roman" panose="02020603050405020304" pitchFamily="18" charset="0"/>
                <a:ea typeface="Calibri" panose="020F0502020204030204" pitchFamily="34" charset="0"/>
                <a:cs typeface="Arial" panose="020B0604020202020204" pitchFamily="34" charset="0"/>
              </a:rPr>
              <a:t>là một mô hình ngôn ngữ đa ngôn ngữ được huấn luyện dựa trên kiến trúc của RoBERTa và được tinh chỉnh để có thể học được các đặc trưng ngôn ngữ chung của nhiều ngôn ngữ khác nhau</a:t>
            </a:r>
            <a:r>
              <a:rPr lang="en-US" sz="1800">
                <a:effectLst/>
                <a:latin typeface="Times New Roman" panose="02020603050405020304" pitchFamily="18" charset="0"/>
                <a:ea typeface="Calibri" panose="020F0502020204030204" pitchFamily="34" charset="0"/>
                <a:cs typeface="Arial" panose="020B0604020202020204" pitchFamily="34" charset="0"/>
              </a:rPr>
              <a:t>. N</a:t>
            </a:r>
            <a:r>
              <a:rPr lang="vi-VN" sz="1800">
                <a:effectLst/>
                <a:latin typeface="Times New Roman" panose="02020603050405020304" pitchFamily="18" charset="0"/>
                <a:ea typeface="Calibri" panose="020F0502020204030204" pitchFamily="34" charset="0"/>
                <a:cs typeface="Arial" panose="020B0604020202020204" pitchFamily="34" charset="0"/>
              </a:rPr>
              <a:t>hược điểm của XLM-RoBERTa là nó có thể không đạt được hiệu suất tốt khi được sử dụng cho các tác vụ xử lý ngôn ngữ đặc thù của một ngôn ngữ cụ thể</a:t>
            </a:r>
            <a:endParaRPr lang="en-US" sz="1800">
              <a:effectLst/>
              <a:latin typeface="Times New Roman" panose="02020603050405020304" pitchFamily="18" charset="0"/>
              <a:ea typeface="Calibri" panose="020F0502020204030204" pitchFamily="34" charset="0"/>
              <a:cs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Một</a:t>
            </a:r>
            <a:r>
              <a:rPr lang="en-US"/>
              <a:t> </a:t>
            </a:r>
            <a:r>
              <a:rPr lang="en-US" err="1"/>
              <a:t>hạn</a:t>
            </a:r>
            <a:r>
              <a:rPr lang="en-US"/>
              <a:t> </a:t>
            </a:r>
            <a:r>
              <a:rPr lang="en-US" err="1"/>
              <a:t>chế</a:t>
            </a:r>
            <a:r>
              <a:rPr lang="en-US"/>
              <a:t> </a:t>
            </a:r>
            <a:r>
              <a:rPr lang="en-US" err="1"/>
              <a:t>tiếp</a:t>
            </a:r>
            <a:r>
              <a:rPr lang="en-US"/>
              <a:t> </a:t>
            </a:r>
            <a:r>
              <a:rPr lang="en-US" err="1"/>
              <a:t>theo</a:t>
            </a:r>
            <a:r>
              <a:rPr lang="en-US"/>
              <a:t> </a:t>
            </a:r>
            <a:r>
              <a:rPr lang="en-US" err="1"/>
              <a:t>của</a:t>
            </a:r>
            <a:r>
              <a:rPr lang="en-US"/>
              <a:t> </a:t>
            </a:r>
            <a:r>
              <a:rPr lang="en-US" err="1"/>
              <a:t>các</a:t>
            </a:r>
            <a:r>
              <a:rPr lang="en-US"/>
              <a:t> </a:t>
            </a:r>
            <a:r>
              <a:rPr lang="en-US" err="1"/>
              <a:t>nghiên</a:t>
            </a:r>
            <a:r>
              <a:rPr lang="en-US"/>
              <a:t> </a:t>
            </a:r>
            <a:r>
              <a:rPr lang="en-US" err="1"/>
              <a:t>cứu</a:t>
            </a:r>
            <a:r>
              <a:rPr lang="en-US"/>
              <a:t> </a:t>
            </a:r>
            <a:r>
              <a:rPr lang="en-US" err="1"/>
              <a:t>đó</a:t>
            </a:r>
            <a:r>
              <a:rPr lang="en-US"/>
              <a:t> </a:t>
            </a:r>
            <a:r>
              <a:rPr lang="en-US" err="1"/>
              <a:t>là</a:t>
            </a:r>
            <a:r>
              <a:rPr lang="en-US"/>
              <a:t> </a:t>
            </a:r>
          </a:p>
          <a:p>
            <a:pPr marL="0" lvl="0" indent="0" algn="l" rtl="0">
              <a:spcBef>
                <a:spcPts val="0"/>
              </a:spcBef>
              <a:spcAft>
                <a:spcPts val="0"/>
              </a:spcAft>
              <a:buNone/>
            </a:pPr>
            <a:endParaRPr lang="en-US"/>
          </a:p>
          <a:p>
            <a:pPr marL="0" lvl="0" indent="0" algn="l" rtl="0">
              <a:spcBef>
                <a:spcPts val="0"/>
              </a:spcBef>
              <a:spcAft>
                <a:spcPts val="0"/>
              </a:spcAft>
              <a:buNone/>
            </a:pPr>
            <a:r>
              <a:rPr lang="vi-VN"/>
              <a:t>Các mô hình chưa chú trọng vào việc phân đoạn từ tiếng Việt trước đó mà áp dụng trực tiếp phương pháp mã hóa Byte-Pair (giải thích sơ BPE là gì) vào dữ liệu tiền huấn luyện tiếng Việt, lúc này quá trình huấn luyện sẽ chỉ huấn luyện Tiếng Việt ở mức âm tiết.</a:t>
            </a:r>
          </a:p>
          <a:p>
            <a:pPr marL="0" lvl="0" indent="0" algn="l" rtl="0">
              <a:spcBef>
                <a:spcPts val="0"/>
              </a:spcBef>
              <a:spcAft>
                <a:spcPts val="0"/>
              </a:spcAft>
              <a:buNone/>
            </a:pPr>
            <a:r>
              <a:rPr lang="vi-VN"/>
              <a:t>--&gt; những mô hình tiền huấn luyện trên dữ liệu ở mức âm tiết có thể không hoạt động tốt bằng những mô hình tiền huấn luyện trên dữ liệu ở mức từ.</a:t>
            </a:r>
          </a:p>
          <a:p>
            <a:pPr marL="0" lvl="0" indent="0" algn="l" rtl="0">
              <a:spcBef>
                <a:spcPts val="0"/>
              </a:spcBef>
              <a:spcAft>
                <a:spcPts val="0"/>
              </a:spcAft>
              <a:buNone/>
            </a:pPr>
            <a:endParaRPr lang="en-US"/>
          </a:p>
          <a:p>
            <a:pPr marL="0" lvl="0" indent="0" algn="l" rtl="0">
              <a:spcBef>
                <a:spcPts val="0"/>
              </a:spcBef>
              <a:spcAft>
                <a:spcPts val="0"/>
              </a:spcAft>
              <a:buNone/>
            </a:pPr>
            <a:r>
              <a:rPr lang="en-US" err="1"/>
              <a:t>Kết</a:t>
            </a:r>
            <a:r>
              <a:rPr lang="en-US"/>
              <a:t> </a:t>
            </a:r>
            <a:r>
              <a:rPr lang="en-US" err="1"/>
              <a:t>lại</a:t>
            </a:r>
            <a:r>
              <a:rPr lang="en-US"/>
              <a:t>, </a:t>
            </a:r>
            <a:r>
              <a:rPr lang="en-US" err="1"/>
              <a:t>hai</a:t>
            </a:r>
            <a:r>
              <a:rPr lang="en-US"/>
              <a:t> </a:t>
            </a:r>
            <a:r>
              <a:rPr lang="en-US" err="1"/>
              <a:t>vấn</a:t>
            </a:r>
            <a:r>
              <a:rPr lang="en-US"/>
              <a:t> </a:t>
            </a:r>
            <a:r>
              <a:rPr lang="en-US" err="1"/>
              <a:t>đề</a:t>
            </a:r>
            <a:r>
              <a:rPr lang="en-US"/>
              <a:t> </a:t>
            </a:r>
            <a:r>
              <a:rPr lang="en-US" err="1"/>
              <a:t>chính</a:t>
            </a:r>
            <a:r>
              <a:rPr lang="en-US"/>
              <a:t> </a:t>
            </a:r>
            <a:r>
              <a:rPr lang="en-US" err="1"/>
              <a:t>mà</a:t>
            </a:r>
            <a:r>
              <a:rPr lang="en-US"/>
              <a:t> </a:t>
            </a:r>
            <a:r>
              <a:rPr lang="en-US" err="1"/>
              <a:t>mô</a:t>
            </a:r>
            <a:r>
              <a:rPr lang="en-US"/>
              <a:t> </a:t>
            </a:r>
            <a:r>
              <a:rPr lang="en-US" err="1"/>
              <a:t>hình</a:t>
            </a:r>
            <a:r>
              <a:rPr lang="en-US"/>
              <a:t> </a:t>
            </a:r>
            <a:r>
              <a:rPr lang="en-US" err="1"/>
              <a:t>tiền</a:t>
            </a:r>
            <a:r>
              <a:rPr lang="en-US"/>
              <a:t> </a:t>
            </a:r>
            <a:r>
              <a:rPr lang="en-US" err="1"/>
              <a:t>huấn</a:t>
            </a:r>
            <a:r>
              <a:rPr lang="en-US"/>
              <a:t> </a:t>
            </a:r>
            <a:r>
              <a:rPr lang="en-US" err="1"/>
              <a:t>luyện</a:t>
            </a:r>
            <a:r>
              <a:rPr lang="en-US"/>
              <a:t> </a:t>
            </a:r>
            <a:r>
              <a:rPr lang="en-US" err="1"/>
              <a:t>cho</a:t>
            </a:r>
            <a:r>
              <a:rPr lang="en-US"/>
              <a:t> </a:t>
            </a:r>
            <a:r>
              <a:rPr lang="en-US" err="1"/>
              <a:t>Tiếng</a:t>
            </a:r>
            <a:r>
              <a:rPr lang="en-US"/>
              <a:t> </a:t>
            </a:r>
            <a:r>
              <a:rPr lang="en-US" err="1"/>
              <a:t>Việt</a:t>
            </a:r>
            <a:r>
              <a:rPr lang="en-US"/>
              <a:t> </a:t>
            </a:r>
            <a:r>
              <a:rPr lang="en-US" err="1"/>
              <a:t>cần</a:t>
            </a:r>
            <a:r>
              <a:rPr lang="en-US"/>
              <a:t> </a:t>
            </a:r>
            <a:r>
              <a:rPr lang="en-US" err="1"/>
              <a:t>xử</a:t>
            </a:r>
            <a:r>
              <a:rPr lang="en-US"/>
              <a:t> </a:t>
            </a:r>
            <a:r>
              <a:rPr lang="en-US" err="1"/>
              <a:t>lý</a:t>
            </a:r>
            <a:r>
              <a:rPr lang="en-US"/>
              <a:t> </a:t>
            </a:r>
            <a:r>
              <a:rPr lang="en-US" err="1"/>
              <a:t>đó</a:t>
            </a:r>
            <a:r>
              <a:rPr lang="en-US"/>
              <a:t> </a:t>
            </a:r>
            <a:r>
              <a:rPr lang="en-US" err="1"/>
              <a:t>là</a:t>
            </a:r>
            <a:r>
              <a:rPr lang="en-US"/>
              <a:t>: </a:t>
            </a:r>
            <a:endParaRPr/>
          </a:p>
        </p:txBody>
      </p:sp>
    </p:spTree>
    <p:extLst>
      <p:ext uri="{BB962C8B-B14F-4D97-AF65-F5344CB8AC3E}">
        <p14:creationId xmlns:p14="http://schemas.microsoft.com/office/powerpoint/2010/main" val="2272858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7b6c6cdac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e7b6c6cdac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365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7b6c6cdac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7b6c6cdac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169863" algn="just">
              <a:lnSpc>
                <a:spcPct val="150000"/>
              </a:lnSpc>
              <a:buClr>
                <a:srgbClr val="000000"/>
              </a:buClr>
              <a:buSzPts val="1800"/>
              <a:buNone/>
            </a:pPr>
            <a:r>
              <a:rPr lang="en-US">
                <a:solidFill>
                  <a:srgbClr val="374151"/>
                </a:solidFill>
                <a:latin typeface="Söhne"/>
              </a:rPr>
              <a:t>1. </a:t>
            </a:r>
            <a:r>
              <a:rPr lang="en-US" err="1">
                <a:solidFill>
                  <a:srgbClr val="374151"/>
                </a:solidFill>
                <a:latin typeface="Söhne"/>
              </a:rPr>
              <a:t>Giới</a:t>
            </a:r>
            <a:r>
              <a:rPr lang="en-US">
                <a:solidFill>
                  <a:srgbClr val="374151"/>
                </a:solidFill>
                <a:latin typeface="Söhne"/>
              </a:rPr>
              <a:t> </a:t>
            </a:r>
            <a:r>
              <a:rPr lang="en-US" err="1">
                <a:solidFill>
                  <a:srgbClr val="374151"/>
                </a:solidFill>
                <a:latin typeface="Söhne"/>
              </a:rPr>
              <a:t>thiệu</a:t>
            </a:r>
            <a:r>
              <a:rPr lang="en-US">
                <a:solidFill>
                  <a:srgbClr val="374151"/>
                </a:solidFill>
                <a:latin typeface="Söhne"/>
              </a:rPr>
              <a:t> mô hình </a:t>
            </a:r>
            <a:r>
              <a:rPr lang="vi-VN">
                <a:solidFill>
                  <a:srgbClr val="374151"/>
                </a:solidFill>
                <a:latin typeface="Söhne"/>
              </a:rPr>
              <a:t>đơn ngữ quy mô lớn đầu tiên được tiền huấn luyện cho Tiếng Việt.</a:t>
            </a:r>
            <a:endParaRPr lang="en-US">
              <a:solidFill>
                <a:srgbClr val="374151"/>
              </a:solidFill>
              <a:latin typeface="Söhne"/>
            </a:endParaRPr>
          </a:p>
          <a:p>
            <a:pPr marL="0" lvl="0" indent="169863" algn="just">
              <a:lnSpc>
                <a:spcPct val="150000"/>
              </a:lnSpc>
              <a:buClr>
                <a:srgbClr val="000000"/>
              </a:buClr>
              <a:buSzPts val="1800"/>
              <a:buNone/>
            </a:pPr>
            <a:r>
              <a:rPr lang="en-US">
                <a:solidFill>
                  <a:srgbClr val="374151"/>
                </a:solidFill>
                <a:latin typeface="Söhne"/>
              </a:rPr>
              <a:t>2. </a:t>
            </a:r>
            <a:r>
              <a:rPr lang="en-US" err="1">
                <a:solidFill>
                  <a:srgbClr val="374151"/>
                </a:solidFill>
                <a:latin typeface="Söhne"/>
              </a:rPr>
              <a:t>Đánh</a:t>
            </a:r>
            <a:r>
              <a:rPr lang="en-US">
                <a:solidFill>
                  <a:srgbClr val="374151"/>
                </a:solidFill>
                <a:latin typeface="Söhne"/>
              </a:rPr>
              <a:t> </a:t>
            </a:r>
            <a:r>
              <a:rPr lang="en-US" err="1">
                <a:solidFill>
                  <a:srgbClr val="374151"/>
                </a:solidFill>
                <a:latin typeface="Söhne"/>
              </a:rPr>
              <a:t>giá</a:t>
            </a:r>
            <a:r>
              <a:rPr lang="en-US">
                <a:solidFill>
                  <a:srgbClr val="374151"/>
                </a:solidFill>
                <a:latin typeface="Söhne"/>
              </a:rPr>
              <a:t> </a:t>
            </a:r>
            <a:r>
              <a:rPr lang="en-US" err="1">
                <a:solidFill>
                  <a:srgbClr val="374151"/>
                </a:solidFill>
                <a:latin typeface="Söhne"/>
              </a:rPr>
              <a:t>kết</a:t>
            </a:r>
            <a:r>
              <a:rPr lang="en-US">
                <a:solidFill>
                  <a:srgbClr val="374151"/>
                </a:solidFill>
                <a:latin typeface="Söhne"/>
              </a:rPr>
              <a:t> </a:t>
            </a:r>
            <a:r>
              <a:rPr lang="en-US" err="1">
                <a:solidFill>
                  <a:srgbClr val="374151"/>
                </a:solidFill>
                <a:latin typeface="Söhne"/>
              </a:rPr>
              <a:t>quả</a:t>
            </a:r>
            <a:r>
              <a:rPr lang="en-US">
                <a:solidFill>
                  <a:srgbClr val="374151"/>
                </a:solidFill>
                <a:latin typeface="Söhne"/>
              </a:rPr>
              <a:t> mô hình: </a:t>
            </a:r>
            <a:r>
              <a:rPr lang="vi-VN">
                <a:solidFill>
                  <a:srgbClr val="374151"/>
                </a:solidFill>
                <a:latin typeface="Söhne"/>
              </a:rPr>
              <a:t>đạt được kết quả tối ưu (SOTA) trên bốn tác vụ: gán nhãn từ (POS), phân tích phụ thuộc (Dependency parsing), nhận diện thực thể đặt tên (NER) và suy luận ngôn ngữ tự nhiên (N</a:t>
            </a:r>
            <a:r>
              <a:rPr lang="en-US">
                <a:solidFill>
                  <a:srgbClr val="374151"/>
                </a:solidFill>
                <a:latin typeface="Söhne"/>
              </a:rPr>
              <a:t>LI)</a:t>
            </a:r>
          </a:p>
          <a:p>
            <a:pPr marL="0" lvl="0" indent="169863" algn="just">
              <a:lnSpc>
                <a:spcPct val="150000"/>
              </a:lnSpc>
              <a:buClr>
                <a:srgbClr val="000000"/>
              </a:buClr>
              <a:buSzPts val="1800"/>
              <a:buNone/>
            </a:pPr>
            <a:r>
              <a:rPr lang="en-US">
                <a:solidFill>
                  <a:srgbClr val="374151"/>
                </a:solidFill>
                <a:latin typeface="Söhne"/>
              </a:rPr>
              <a:t>3. So </a:t>
            </a:r>
            <a:r>
              <a:rPr lang="en-US" err="1">
                <a:solidFill>
                  <a:srgbClr val="374151"/>
                </a:solidFill>
                <a:latin typeface="Söhne"/>
              </a:rPr>
              <a:t>sánh</a:t>
            </a:r>
            <a:r>
              <a:rPr lang="en-US">
                <a:solidFill>
                  <a:srgbClr val="374151"/>
                </a:solidFill>
                <a:latin typeface="Söhne"/>
              </a:rPr>
              <a:t> với các </a:t>
            </a:r>
            <a:r>
              <a:rPr lang="en-US" err="1">
                <a:solidFill>
                  <a:srgbClr val="374151"/>
                </a:solidFill>
                <a:latin typeface="Söhne"/>
              </a:rPr>
              <a:t>phương</a:t>
            </a:r>
            <a:r>
              <a:rPr lang="en-US">
                <a:solidFill>
                  <a:srgbClr val="374151"/>
                </a:solidFill>
                <a:latin typeface="Söhne"/>
              </a:rPr>
              <a:t> </a:t>
            </a:r>
            <a:r>
              <a:rPr lang="en-US" err="1">
                <a:solidFill>
                  <a:srgbClr val="374151"/>
                </a:solidFill>
                <a:latin typeface="Söhne"/>
              </a:rPr>
              <a:t>pháp</a:t>
            </a:r>
            <a:r>
              <a:rPr lang="en-US">
                <a:solidFill>
                  <a:srgbClr val="374151"/>
                </a:solidFill>
                <a:latin typeface="Söhne"/>
              </a:rPr>
              <a:t> </a:t>
            </a:r>
            <a:r>
              <a:rPr lang="en-US" err="1">
                <a:solidFill>
                  <a:srgbClr val="374151"/>
                </a:solidFill>
                <a:latin typeface="Söhne"/>
              </a:rPr>
              <a:t>khác</a:t>
            </a:r>
            <a:r>
              <a:rPr lang="en-US">
                <a:solidFill>
                  <a:srgbClr val="374151"/>
                </a:solidFill>
                <a:latin typeface="Söhne"/>
              </a:rPr>
              <a:t>: </a:t>
            </a:r>
            <a:r>
              <a:rPr lang="vi-VN">
                <a:solidFill>
                  <a:srgbClr val="374151"/>
                </a:solidFill>
                <a:latin typeface="Söhne"/>
              </a:rPr>
              <a:t> thực hiện so sánh các mô hình ngôn ngữ đơn ngữ với mô hình đa ngôn ngữ tốt nhất hiện nay XLM-R trên nhiều tác vụ khác nhau (4 tác vụ kể trên) đối với ngôn ngữ cụ thể (ở đây là tiếng Việt)</a:t>
            </a:r>
            <a:endParaRPr lang="en-US">
              <a:solidFill>
                <a:srgbClr val="374151"/>
              </a:solidFill>
              <a:latin typeface="Söhne"/>
            </a:endParaRPr>
          </a:p>
          <a:p>
            <a:pPr marL="0" lvl="0" indent="169863" algn="just">
              <a:lnSpc>
                <a:spcPct val="150000"/>
              </a:lnSpc>
              <a:buClr>
                <a:srgbClr val="000000"/>
              </a:buClr>
              <a:buSzPts val="1800"/>
              <a:buNone/>
            </a:pPr>
            <a:r>
              <a:rPr lang="en-US">
                <a:solidFill>
                  <a:srgbClr val="374151"/>
                </a:solidFill>
                <a:latin typeface="Söhne"/>
              </a:rPr>
              <a:t>4. Đề xuất </a:t>
            </a:r>
            <a:r>
              <a:rPr lang="en-US" err="1">
                <a:solidFill>
                  <a:srgbClr val="374151"/>
                </a:solidFill>
                <a:latin typeface="Söhne"/>
              </a:rPr>
              <a:t>hướng</a:t>
            </a:r>
            <a:r>
              <a:rPr lang="en-US">
                <a:solidFill>
                  <a:srgbClr val="374151"/>
                </a:solidFill>
                <a:latin typeface="Söhne"/>
              </a:rPr>
              <a:t> </a:t>
            </a:r>
            <a:r>
              <a:rPr lang="en-US" err="1">
                <a:solidFill>
                  <a:srgbClr val="374151"/>
                </a:solidFill>
                <a:latin typeface="Söhne"/>
              </a:rPr>
              <a:t>phát</a:t>
            </a:r>
            <a:r>
              <a:rPr lang="en-US">
                <a:solidFill>
                  <a:srgbClr val="374151"/>
                </a:solidFill>
                <a:latin typeface="Söhne"/>
              </a:rPr>
              <a:t> </a:t>
            </a:r>
            <a:r>
              <a:rPr lang="en-US" err="1">
                <a:solidFill>
                  <a:srgbClr val="374151"/>
                </a:solidFill>
                <a:latin typeface="Söhne"/>
              </a:rPr>
              <a:t>triển</a:t>
            </a:r>
            <a:r>
              <a:rPr lang="en-US">
                <a:solidFill>
                  <a:srgbClr val="374151"/>
                </a:solidFill>
                <a:latin typeface="Söhne"/>
              </a:rPr>
              <a:t>: </a:t>
            </a:r>
            <a:r>
              <a:rPr lang="vi-VN">
                <a:solidFill>
                  <a:srgbClr val="374151"/>
                </a:solidFill>
                <a:latin typeface="Söhne"/>
              </a:rPr>
              <a:t>công khai phát hành mô </a:t>
            </a:r>
            <a:r>
              <a:rPr lang="en-US">
                <a:solidFill>
                  <a:srgbClr val="374151"/>
                </a:solidFill>
                <a:latin typeface="Söhne"/>
              </a:rPr>
              <a:t>hình </a:t>
            </a:r>
            <a:r>
              <a:rPr lang="vi-VN">
                <a:solidFill>
                  <a:srgbClr val="374151"/>
                </a:solidFill>
                <a:latin typeface="Söhne"/>
              </a:rPr>
              <a:t>dưới tên PhoBERT</a:t>
            </a:r>
            <a:endParaRPr lang="en-US">
              <a:solidFill>
                <a:srgbClr val="374151"/>
              </a:solidFill>
              <a:latin typeface="Söhne"/>
            </a:endParaRPr>
          </a:p>
        </p:txBody>
      </p:sp>
    </p:spTree>
    <p:extLst>
      <p:ext uri="{BB962C8B-B14F-4D97-AF65-F5344CB8AC3E}">
        <p14:creationId xmlns:p14="http://schemas.microsoft.com/office/powerpoint/2010/main" val="318373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e7b6c6cdac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e7b6c6cdac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Để</a:t>
            </a:r>
            <a:r>
              <a:rPr lang="en-US"/>
              <a:t> </a:t>
            </a:r>
            <a:r>
              <a:rPr lang="en-US" err="1"/>
              <a:t>khắc</a:t>
            </a:r>
            <a:r>
              <a:rPr lang="en-US"/>
              <a:t> </a:t>
            </a:r>
            <a:r>
              <a:rPr lang="en-US" err="1"/>
              <a:t>phục</a:t>
            </a:r>
            <a:r>
              <a:rPr lang="en-US"/>
              <a:t> </a:t>
            </a:r>
            <a:r>
              <a:rPr lang="en-US" err="1"/>
              <a:t>hai</a:t>
            </a:r>
            <a:r>
              <a:rPr lang="en-US"/>
              <a:t> </a:t>
            </a:r>
            <a:r>
              <a:rPr lang="en-US" err="1"/>
              <a:t>vấn</a:t>
            </a:r>
            <a:r>
              <a:rPr lang="en-US"/>
              <a:t> </a:t>
            </a:r>
            <a:r>
              <a:rPr lang="en-US" err="1"/>
              <a:t>đề</a:t>
            </a:r>
            <a:r>
              <a:rPr lang="en-US"/>
              <a:t> </a:t>
            </a:r>
            <a:r>
              <a:rPr lang="en-US" err="1"/>
              <a:t>trên</a:t>
            </a:r>
            <a:r>
              <a:rPr lang="en-US"/>
              <a:t>, </a:t>
            </a:r>
            <a:endParaRPr/>
          </a:p>
        </p:txBody>
      </p:sp>
    </p:spTree>
    <p:extLst>
      <p:ext uri="{BB962C8B-B14F-4D97-AF65-F5344CB8AC3E}">
        <p14:creationId xmlns:p14="http://schemas.microsoft.com/office/powerpoint/2010/main" val="2464585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e7b6c6cdac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e7b6c6cdac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err="1">
                <a:solidFill>
                  <a:srgbClr val="374151"/>
                </a:solidFill>
                <a:latin typeface="Söhne"/>
              </a:rPr>
              <a:t>Ưu</a:t>
            </a:r>
            <a:r>
              <a:rPr lang="en-US">
                <a:solidFill>
                  <a:srgbClr val="374151"/>
                </a:solidFill>
                <a:latin typeface="Söhne"/>
              </a:rPr>
              <a:t>: </a:t>
            </a:r>
            <a:r>
              <a:rPr lang="vi-VN">
                <a:solidFill>
                  <a:srgbClr val="374151"/>
                </a:solidFill>
                <a:latin typeface="Söhne"/>
              </a:rPr>
              <a:t>Hoàn toàn miễn phí, có thể sử dụng BERT cho bài toán của riêng mình.</a:t>
            </a:r>
          </a:p>
          <a:p>
            <a:pPr marL="0" lvl="0" indent="0" algn="l" rtl="0">
              <a:spcBef>
                <a:spcPts val="0"/>
              </a:spcBef>
              <a:spcAft>
                <a:spcPts val="0"/>
              </a:spcAft>
              <a:buNone/>
            </a:pPr>
            <a:r>
              <a:rPr lang="vi-VN">
                <a:solidFill>
                  <a:srgbClr val="374151"/>
                </a:solidFill>
                <a:latin typeface="Söhne"/>
              </a:rPr>
              <a:t>Khắc phục được vấn đề về phân tích ngôn ngữ.</a:t>
            </a:r>
          </a:p>
          <a:p>
            <a:pPr marL="0" lvl="0" indent="0" algn="l" rtl="0">
              <a:spcBef>
                <a:spcPts val="0"/>
              </a:spcBef>
              <a:spcAft>
                <a:spcPts val="0"/>
              </a:spcAft>
              <a:buNone/>
            </a:pPr>
            <a:r>
              <a:rPr lang="vi-VN">
                <a:solidFill>
                  <a:srgbClr val="374151"/>
                </a:solidFill>
                <a:latin typeface="Söhne"/>
              </a:rPr>
              <a:t>Xử lý vấn đề ngữ cảnh.</a:t>
            </a:r>
            <a:endParaRPr lang="en-US">
              <a:solidFill>
                <a:srgbClr val="374151"/>
              </a:solidFill>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err="1">
                <a:solidFill>
                  <a:srgbClr val="374151"/>
                </a:solidFill>
                <a:latin typeface="Söhne"/>
              </a:rPr>
              <a:t>Nhược</a:t>
            </a:r>
            <a:r>
              <a:rPr lang="en-US">
                <a:solidFill>
                  <a:srgbClr val="374151"/>
                </a:solidFill>
                <a:latin typeface="Söhne"/>
              </a:rPr>
              <a:t>: </a:t>
            </a:r>
            <a:r>
              <a:rPr lang="vi-VN">
                <a:solidFill>
                  <a:srgbClr val="374151"/>
                </a:solidFill>
                <a:latin typeface="Söhne"/>
              </a:rPr>
              <a:t>Phần lớn biến thể của BERT chỉ giới hạn ở tiếng Anh  Các ngôn ngữ khác cần đào tạo lại mô hình dành riêng cho ngôn ngữ bằng kiến trúc BERT hoặc sử dụng các mô hình dựa trên BERT đa ngôn ngữ đã được đào tạo trước đó.</a:t>
            </a:r>
          </a:p>
          <a:p>
            <a:pPr marL="0" lvl="0" indent="0" algn="l" rtl="0">
              <a:spcBef>
                <a:spcPts val="0"/>
              </a:spcBef>
              <a:spcAft>
                <a:spcPts val="0"/>
              </a:spcAft>
              <a:buNone/>
            </a:pPr>
            <a:endParaRPr lang="vi-VN">
              <a:solidFill>
                <a:srgbClr val="374151"/>
              </a:solidFill>
              <a:latin typeface="Söhne"/>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5084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7b6c6cdac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7b6c6cdac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a:solidFill>
                  <a:srgbClr val="374151"/>
                </a:solidFill>
                <a:latin typeface="Söhne"/>
              </a:rPr>
              <a:t>Hiện nay các mô hình Deep Learning cần đến một lượng dữ liệu rất lớn để cho ra kết quả tốt. Nếu bạn muốn tận dụng được nguồn dữ liệu vô cùng lớn để giải quyết bài toán của mình thì Transfer Learning là lựa chọn thích hợp nhất. Đặc biệt là BERT. BERT sẽ đồng nhất các tập dữ liệu khổng lồ trên internet (pre-training). Điều này sẽ tinh chỉnh fine-tune để người dùng giải được các bài toán cụ thể. Kỹ thuật của BERT không những phù hợp với NLP mà còn phù hợp với Computer Vision. </a:t>
            </a:r>
          </a:p>
          <a:p>
            <a:pPr marL="0" lvl="0" indent="0" algn="l" rtl="0">
              <a:spcBef>
                <a:spcPts val="0"/>
              </a:spcBef>
              <a:spcAft>
                <a:spcPts val="0"/>
              </a:spcAft>
              <a:buNone/>
            </a:pPr>
            <a:endParaRPr/>
          </a:p>
        </p:txBody>
      </p:sp>
    </p:spTree>
    <p:extLst>
      <p:ext uri="{BB962C8B-B14F-4D97-AF65-F5344CB8AC3E}">
        <p14:creationId xmlns:p14="http://schemas.microsoft.com/office/powerpoint/2010/main" val="3462618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e7b6c6cdac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e7b6c6cdac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409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lnSpc>
                <a:spcPct val="150000"/>
              </a:lnSpc>
              <a:spcAft>
                <a:spcPts val="800"/>
              </a:spcAft>
              <a:buNone/>
            </a:pPr>
            <a:r>
              <a:rPr lang="vi-VN" sz="1400" b="0" i="0" u="none" strike="noStrike" cap="none">
                <a:solidFill>
                  <a:srgbClr val="374151"/>
                </a:solidFill>
                <a:latin typeface="+mn-lt"/>
                <a:ea typeface="Calibri" panose="020F0502020204030204" pitchFamily="34" charset="0"/>
                <a:cs typeface="Catamaran"/>
                <a:sym typeface="Arial"/>
              </a:rPr>
              <a:t>Nhờ những cải tiến này, RoBERTa đạt được kết quả tốt hơn so với BERT trên nhiều tác vụ ngôn ngữ tự nhiên.</a:t>
            </a:r>
            <a:r>
              <a:rPr lang="en-US" sz="1400" b="0" i="0" u="none" strike="noStrike" cap="none">
                <a:solidFill>
                  <a:srgbClr val="374151"/>
                </a:solidFill>
                <a:latin typeface="+mn-lt"/>
                <a:ea typeface="Calibri" panose="020F0502020204030204" pitchFamily="34" charset="0"/>
                <a:cs typeface="Catamaran"/>
                <a:sym typeface="Arial"/>
              </a:rPr>
              <a:t> </a:t>
            </a:r>
          </a:p>
          <a:p>
            <a:pPr marL="457200" indent="0" algn="just">
              <a:lnSpc>
                <a:spcPct val="150000"/>
              </a:lnSpc>
              <a:spcAft>
                <a:spcPts val="800"/>
              </a:spcAft>
              <a:buNone/>
            </a:pPr>
            <a:endParaRPr lang="en-US" sz="1400" b="0" i="0" u="none" strike="noStrike" cap="none">
              <a:solidFill>
                <a:srgbClr val="374151"/>
              </a:solidFill>
              <a:latin typeface="+mn-lt"/>
              <a:ea typeface="Calibri" panose="020F0502020204030204" pitchFamily="34" charset="0"/>
              <a:cs typeface="Catamaran"/>
              <a:sym typeface="Arial"/>
            </a:endParaRPr>
          </a:p>
          <a:p>
            <a:pPr marL="457200" marR="0" lvl="0" indent="0" algn="just" defTabSz="914400" rtl="0" eaLnBrk="1" fontAlgn="auto" latinLnBrk="0" hangingPunct="1">
              <a:lnSpc>
                <a:spcPct val="150000"/>
              </a:lnSpc>
              <a:spcBef>
                <a:spcPts val="0"/>
              </a:spcBef>
              <a:spcAft>
                <a:spcPts val="800"/>
              </a:spcAft>
              <a:buClr>
                <a:srgbClr val="000000"/>
              </a:buClr>
              <a:buSzPts val="1100"/>
              <a:buFont typeface="Arial"/>
              <a:buNone/>
              <a:tabLst/>
              <a:defRPr/>
            </a:pPr>
            <a:r>
              <a:rPr lang="vi-VN" sz="1800">
                <a:solidFill>
                  <a:srgbClr val="374151"/>
                </a:solidFill>
                <a:latin typeface="Söhne"/>
                <a:cs typeface="Catamaran"/>
              </a:rPr>
              <a:t>RoBERTa sử dụng một loạt các kỹ thuật tinh chỉnh để cải thiện quá trình huấn luyện và nâng cao hiệu suất của mô hình, bao gồm điều chỉnh các siêu tham số, tăng kích thước mô hình, mở rộng tập dữ liệu huấn luyện và thực hiện các quá trình tiền huấn khác.</a:t>
            </a:r>
            <a:endParaRPr lang="en-US" sz="1800">
              <a:solidFill>
                <a:srgbClr val="374151"/>
              </a:solidFill>
              <a:latin typeface="Söhne"/>
              <a:cs typeface="Catamaran"/>
            </a:endParaRPr>
          </a:p>
          <a:p>
            <a:pPr marL="457200" indent="0" algn="just">
              <a:lnSpc>
                <a:spcPct val="150000"/>
              </a:lnSpc>
              <a:spcAft>
                <a:spcPts val="800"/>
              </a:spcAft>
              <a:buNone/>
            </a:pPr>
            <a:endParaRPr lang="en-US" sz="1400" b="0" i="0" u="none" strike="noStrike" cap="none">
              <a:solidFill>
                <a:srgbClr val="374151"/>
              </a:solidFill>
              <a:latin typeface="+mn-lt"/>
              <a:ea typeface="Calibri" panose="020F0502020204030204" pitchFamily="34" charset="0"/>
              <a:cs typeface="Catamaran"/>
              <a:sym typeface="Arial"/>
            </a:endParaRPr>
          </a:p>
        </p:txBody>
      </p:sp>
    </p:spTree>
    <p:extLst>
      <p:ext uri="{BB962C8B-B14F-4D97-AF65-F5344CB8AC3E}">
        <p14:creationId xmlns:p14="http://schemas.microsoft.com/office/powerpoint/2010/main" val="3435485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7b6c6cdac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7b6c6cdac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231775" algn="just">
              <a:lnSpc>
                <a:spcPct val="150000"/>
              </a:lnSpc>
              <a:spcBef>
                <a:spcPts val="200"/>
              </a:spcBef>
              <a:buNone/>
            </a:pPr>
            <a:r>
              <a:rPr lang="vi-VN">
                <a:solidFill>
                  <a:srgbClr val="374151"/>
                </a:solidFill>
                <a:latin typeface="Söhne"/>
                <a:cs typeface="Catamaran"/>
              </a:rPr>
              <a:t>Không sử dụng mã hóa vị trí tương đối (Relative Positional Encoding)</a:t>
            </a:r>
            <a:endParaRPr lang="en-US">
              <a:solidFill>
                <a:srgbClr val="374151"/>
              </a:solidFill>
              <a:latin typeface="Söhne"/>
              <a:cs typeface="Catamaran"/>
            </a:endParaRPr>
          </a:p>
          <a:p>
            <a:pPr marL="0" indent="231775" algn="just">
              <a:lnSpc>
                <a:spcPct val="150000"/>
              </a:lnSpc>
              <a:spcBef>
                <a:spcPts val="200"/>
              </a:spcBef>
              <a:buNone/>
            </a:pPr>
            <a:r>
              <a:rPr lang="vi-VN">
                <a:solidFill>
                  <a:srgbClr val="374151"/>
                </a:solidFill>
                <a:latin typeface="Söhne"/>
                <a:cs typeface="Catamaran"/>
              </a:rPr>
              <a:t>Không sử dụng token [MASK]</a:t>
            </a:r>
            <a:endParaRPr lang="en-US">
              <a:solidFill>
                <a:srgbClr val="374151"/>
              </a:solidFill>
              <a:latin typeface="Söhne"/>
              <a:cs typeface="Catamaran"/>
            </a:endParaRPr>
          </a:p>
          <a:p>
            <a:pPr marL="0" indent="231775" algn="just">
              <a:lnSpc>
                <a:spcPct val="150000"/>
              </a:lnSpc>
              <a:spcBef>
                <a:spcPts val="200"/>
              </a:spcBef>
              <a:buNone/>
            </a:pPr>
            <a:r>
              <a:rPr lang="vi-VN">
                <a:solidFill>
                  <a:srgbClr val="374151"/>
                </a:solidFill>
                <a:latin typeface="Söhne"/>
                <a:cs typeface="Catamaran"/>
              </a:rPr>
              <a:t>Huấn luyện với thêm dữ liệu</a:t>
            </a:r>
            <a:endParaRPr lang="en-US">
              <a:solidFill>
                <a:srgbClr val="374151"/>
              </a:solidFill>
              <a:latin typeface="Söhne"/>
              <a:cs typeface="Catamaran"/>
            </a:endParaRPr>
          </a:p>
          <a:p>
            <a:pPr marL="0" indent="231775" algn="just">
              <a:lnSpc>
                <a:spcPct val="150000"/>
              </a:lnSpc>
              <a:spcBef>
                <a:spcPts val="200"/>
              </a:spcBef>
              <a:buNone/>
            </a:pPr>
            <a:r>
              <a:rPr lang="vi-VN">
                <a:solidFill>
                  <a:srgbClr val="374151"/>
                </a:solidFill>
                <a:latin typeface="Söhne"/>
                <a:cs typeface="Catamaran"/>
              </a:rPr>
              <a:t>Tối ưu hóa tham số huấn luyện</a:t>
            </a:r>
            <a:endParaRPr lang="en-US">
              <a:solidFill>
                <a:srgbClr val="374151"/>
              </a:solidFill>
              <a:latin typeface="Söhne"/>
              <a:cs typeface="Catamaran"/>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98156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gn="just">
              <a:lnSpc>
                <a:spcPct val="150000"/>
              </a:lnSpc>
              <a:buFont typeface="Symbol" panose="05050102010706020507" pitchFamily="18" charset="2"/>
              <a:buChar char=""/>
            </a:pPr>
            <a:r>
              <a:rPr lang="vi-VN" sz="1800" b="1">
                <a:effectLst/>
                <a:latin typeface="Times New Roman" panose="02020603050405020304" pitchFamily="18" charset="0"/>
                <a:ea typeface="Calibri" panose="020F0502020204030204" pitchFamily="34" charset="0"/>
                <a:cs typeface="Arial" panose="020B0604020202020204" pitchFamily="34" charset="0"/>
              </a:rPr>
              <a:t>Phân loại văn bản</a:t>
            </a:r>
            <a:r>
              <a:rPr lang="vi-VN" sz="1800">
                <a:effectLst/>
                <a:latin typeface="Times New Roman" panose="02020603050405020304" pitchFamily="18" charset="0"/>
                <a:ea typeface="Calibri" panose="020F0502020204030204" pitchFamily="34" charset="0"/>
                <a:cs typeface="Arial" panose="020B0604020202020204" pitchFamily="34" charset="0"/>
              </a:rPr>
              <a:t>: RoBERTa được sử dụng để phân loại các văn bản trong nhiều lĩnh vực khác nhau, chẳng hạn như phân loại cảm xúc, phân loại tin tức, phân loại định hướng chính trị, phân loại ngôn ngữ, …</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Symbol" panose="05050102010706020507" pitchFamily="18" charset="2"/>
              <a:buChar char=""/>
            </a:pPr>
            <a:r>
              <a:rPr lang="vi-VN" sz="1800" b="1">
                <a:effectLst/>
                <a:latin typeface="Times New Roman" panose="02020603050405020304" pitchFamily="18" charset="0"/>
                <a:ea typeface="Calibri" panose="020F0502020204030204" pitchFamily="34" charset="0"/>
                <a:cs typeface="Arial" panose="020B0604020202020204" pitchFamily="34" charset="0"/>
              </a:rPr>
              <a:t>Trích xuất thông tin</a:t>
            </a:r>
            <a:r>
              <a:rPr lang="vi-VN" sz="1800">
                <a:effectLst/>
                <a:latin typeface="Times New Roman" panose="02020603050405020304" pitchFamily="18" charset="0"/>
                <a:ea typeface="Calibri" panose="020F0502020204030204" pitchFamily="34" charset="0"/>
                <a:cs typeface="Arial" panose="020B0604020202020204" pitchFamily="34" charset="0"/>
              </a:rPr>
              <a:t>: RoBERTa được sử dụng để trích xuất thông tin từ các văn bản, chẳng hạn như trích xuất tên, địa chỉ, ngày tháng, … từ các tài liệu hợp đồng hoặc bản tin báo chí.</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Symbol" panose="05050102010706020507" pitchFamily="18" charset="2"/>
              <a:buChar char=""/>
            </a:pPr>
            <a:r>
              <a:rPr lang="vi-VN" sz="1800" b="1">
                <a:effectLst/>
                <a:latin typeface="Times New Roman" panose="02020603050405020304" pitchFamily="18" charset="0"/>
                <a:ea typeface="Calibri" panose="020F0502020204030204" pitchFamily="34" charset="0"/>
                <a:cs typeface="Arial" panose="020B0604020202020204" pitchFamily="34" charset="0"/>
              </a:rPr>
              <a:t>Sinh câu</a:t>
            </a:r>
            <a:r>
              <a:rPr lang="vi-VN" sz="1800">
                <a:effectLst/>
                <a:latin typeface="Times New Roman" panose="02020603050405020304" pitchFamily="18" charset="0"/>
                <a:ea typeface="Calibri" panose="020F0502020204030204" pitchFamily="34" charset="0"/>
                <a:cs typeface="Arial" panose="020B0604020202020204" pitchFamily="34" charset="0"/>
              </a:rPr>
              <a:t>: RoBERTa được sử dụng để sinh câu tự động, giúp cho việc viết văn bản nhanh chóng và hiệu quả hơn.</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buFont typeface="Symbol" panose="05050102010706020507" pitchFamily="18" charset="2"/>
              <a:buChar char=""/>
            </a:pPr>
            <a:r>
              <a:rPr lang="vi-VN" sz="1800" b="1">
                <a:effectLst/>
                <a:latin typeface="Times New Roman" panose="02020603050405020304" pitchFamily="18" charset="0"/>
                <a:ea typeface="Calibri" panose="020F0502020204030204" pitchFamily="34" charset="0"/>
                <a:cs typeface="Arial" panose="020B0604020202020204" pitchFamily="34" charset="0"/>
              </a:rPr>
              <a:t>Dịch máy</a:t>
            </a:r>
            <a:r>
              <a:rPr lang="vi-VN" sz="1800">
                <a:effectLst/>
                <a:latin typeface="Times New Roman" panose="02020603050405020304" pitchFamily="18" charset="0"/>
                <a:ea typeface="Calibri" panose="020F0502020204030204" pitchFamily="34" charset="0"/>
                <a:cs typeface="Arial" panose="020B0604020202020204" pitchFamily="34" charset="0"/>
              </a:rPr>
              <a:t>: RoBERTa được sử dụng trong các hệ thống dịch máy để cải thiện chất lượng và độ chính xác của kết quả dịch.</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342900" lvl="0" indent="-342900" algn="just">
              <a:lnSpc>
                <a:spcPct val="150000"/>
              </a:lnSpc>
              <a:spcAft>
                <a:spcPts val="800"/>
              </a:spcAft>
              <a:buFont typeface="Symbol" panose="05050102010706020507" pitchFamily="18" charset="2"/>
              <a:buChar char=""/>
            </a:pPr>
            <a:r>
              <a:rPr lang="vi-VN" sz="1800" b="1">
                <a:effectLst/>
                <a:latin typeface="Times New Roman" panose="02020603050405020304" pitchFamily="18" charset="0"/>
                <a:ea typeface="Calibri" panose="020F0502020204030204" pitchFamily="34" charset="0"/>
                <a:cs typeface="Arial" panose="020B0604020202020204" pitchFamily="34" charset="0"/>
              </a:rPr>
              <a:t>Xử lý ngôn ngữ tự nhiên</a:t>
            </a:r>
            <a:r>
              <a:rPr lang="vi-VN" sz="1800">
                <a:effectLst/>
                <a:latin typeface="Times New Roman" panose="02020603050405020304" pitchFamily="18" charset="0"/>
                <a:ea typeface="Calibri" panose="020F0502020204030204" pitchFamily="34" charset="0"/>
                <a:cs typeface="Arial" panose="020B0604020202020204" pitchFamily="34" charset="0"/>
              </a:rPr>
              <a:t>: RoBERTa được sử dụng để giải quyết các vấn đề trong xử lý ngôn ngữ tự nhiên, chẳng hạn như phân tích cú pháp, phân tích tình cảm, nhận dạng thực thể tên, …</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lvl="0" indent="0" algn="just">
              <a:lnSpc>
                <a:spcPct val="150000"/>
              </a:lnSpc>
              <a:spcAft>
                <a:spcPts val="800"/>
              </a:spcAft>
              <a:buFont typeface="Symbol" panose="05050102010706020507" pitchFamily="18" charset="2"/>
              <a:buNone/>
            </a:pPr>
            <a:r>
              <a:rPr lang="vi-VN" sz="1800">
                <a:effectLst/>
                <a:latin typeface="Times New Roman" panose="02020603050405020304" pitchFamily="18" charset="0"/>
                <a:ea typeface="Calibri" panose="020F0502020204030204" pitchFamily="34" charset="0"/>
                <a:cs typeface="Arial" panose="020B0604020202020204" pitchFamily="34" charset="0"/>
              </a:rPr>
              <a:t>Một trong những ứng dụng thực tế của RoBERTa là trong việc xử lý ngôn ngữ tự nhiên và phân tích cảm xúc. Ví dụ, các công ty có thể sử dụng RoBERTa để phân tích cảm xúc của khách hàng trên các kênh truyền thông xã hội như Twitter hoặc Facebook. RoBERTa có thể phân tích và đánh giá nội dung từ những bài viết trên các trang mạng xã hội, từ đó giúp các công ty có thể hiểu được cảm nhận của khách hàng đối với sản phẩm hoặc dịch vụ của mình và đưa ra các cải tiến hoặc điều chỉnh phù hợp. Ngoài ra, RoBERTa cũng có thể được sử dụng trong các ứng dụng như dịch thuật tự động, nhận diện giọng nói, tóm tắt văn bản và phân tích tâm lý khách hang</a:t>
            </a:r>
            <a:r>
              <a:rPr lang="en-US" sz="1800">
                <a:effectLst/>
                <a:latin typeface="Times New Roman" panose="02020603050405020304" pitchFamily="18"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179096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e7b6c6cdac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e7b6c6cdac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e7b6c6cdac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e7b6c6cdac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18034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u="sng" err="1">
                <a:solidFill>
                  <a:srgbClr val="0563C1"/>
                </a:solidFill>
                <a:effectLst/>
                <a:latin typeface="Times New Roman" panose="02020603050405020304" pitchFamily="18" charset="0"/>
                <a:ea typeface="Calibri" panose="020F0502020204030204" pitchFamily="34" charset="0"/>
                <a:cs typeface="Arial" panose="020B0604020202020204" pitchFamily="34" charset="0"/>
              </a:rPr>
              <a:t>RDRSegmenter</a:t>
            </a:r>
            <a:r>
              <a:rPr lang="en-US" sz="1800" u="sng">
                <a:solidFill>
                  <a:srgbClr val="0563C1"/>
                </a:solidFill>
                <a:effectLst/>
                <a:latin typeface="Times New Roman" panose="02020603050405020304" pitchFamily="18" charset="0"/>
                <a:ea typeface="Calibri" panose="020F0502020204030204" pitchFamily="34" charset="0"/>
                <a:cs typeface="Arial" panose="020B0604020202020204" pitchFamily="34" charset="0"/>
              </a:rPr>
              <a:t> </a:t>
            </a:r>
            <a:r>
              <a:rPr lang="en-US" sz="1800">
                <a:effectLst/>
                <a:latin typeface="Times New Roman" panose="02020603050405020304" pitchFamily="18" charset="0"/>
                <a:ea typeface="Calibri" panose="020F0502020204030204" pitchFamily="34" charset="0"/>
                <a:cs typeface="Arial" panose="020B0604020202020204" pitchFamily="34" charset="0"/>
              </a:rPr>
              <a:t>(</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là</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công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cụ</a:t>
            </a:r>
            <a:r>
              <a:rPr lang="en-US" sz="1800" kern="100">
                <a:effectLst/>
                <a:latin typeface="Times New Roman" panose="02020603050405020304" pitchFamily="18" charset="0"/>
                <a:ea typeface="Calibri" panose="020F0502020204030204" pitchFamily="34" charset="0"/>
                <a:cs typeface="Arial" panose="020B0604020202020204" pitchFamily="34" charset="0"/>
              </a:rPr>
              <a:t> phân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đoạn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và câu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cho</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tiếng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Việt</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VnCoreNLP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là</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công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cụ</a:t>
            </a:r>
            <a:r>
              <a:rPr lang="en-US" sz="1800" kern="100">
                <a:effectLst/>
                <a:latin typeface="Times New Roman" panose="02020603050405020304" pitchFamily="18" charset="0"/>
                <a:ea typeface="Calibri" panose="020F0502020204030204" pitchFamily="34" charset="0"/>
                <a:cs typeface="Arial" panose="020B0604020202020204" pitchFamily="34" charset="0"/>
              </a:rPr>
              <a:t> phân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tích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ngôn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tự</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nhiên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cho</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tiếng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Việt</a:t>
            </a:r>
            <a:r>
              <a:rPr lang="en-US" sz="1800" kern="100">
                <a:effectLst/>
                <a:latin typeface="Times New Roman" panose="02020603050405020304" pitchFamily="18" charset="0"/>
                <a:ea typeface="Calibri" panose="020F0502020204030204" pitchFamily="34" charset="0"/>
                <a:cs typeface="Arial" panose="020B0604020202020204" pitchFamily="34" charset="0"/>
              </a:rPr>
              <a:t>, bao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gồm</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các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năng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như</a:t>
            </a:r>
            <a:r>
              <a:rPr lang="en-US" sz="1800" kern="100">
                <a:effectLst/>
                <a:latin typeface="Times New Roman" panose="02020603050405020304" pitchFamily="18" charset="0"/>
                <a:ea typeface="Calibri" panose="020F0502020204030204" pitchFamily="34" charset="0"/>
                <a:cs typeface="Arial" panose="020B0604020202020204" pitchFamily="34" charset="0"/>
              </a:rPr>
              <a:t> phân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tích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cú</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pháp</a:t>
            </a:r>
            <a:r>
              <a:rPr lang="en-US" sz="1800" kern="100">
                <a:effectLst/>
                <a:latin typeface="Times New Roman" panose="02020603050405020304" pitchFamily="18" charset="0"/>
                <a:ea typeface="Calibri" panose="020F0502020204030204" pitchFamily="34" charset="0"/>
                <a:cs typeface="Arial" panose="020B0604020202020204" pitchFamily="34" charset="0"/>
              </a:rPr>
              <a:t>, phân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đoạn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và câu,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nhận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dạng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tách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đồng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âm</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a:effectLst/>
                <a:latin typeface="Times New Roman" panose="02020603050405020304" pitchFamily="18" charset="0"/>
                <a:ea typeface="Calibri" panose="020F0502020204030204" pitchFamily="34" charset="0"/>
                <a:cs typeface="Arial" panose="020B0604020202020204" pitchFamily="34" charset="0"/>
              </a:rPr>
              <a:t> phân </a:t>
            </a:r>
            <a:r>
              <a:rPr lang="en-US" sz="1800" err="1">
                <a:effectLst/>
                <a:latin typeface="Times New Roman" panose="02020603050405020304" pitchFamily="18" charset="0"/>
                <a:ea typeface="Calibri" panose="020F0502020204030204" pitchFamily="34" charset="0"/>
                <a:cs typeface="Arial" panose="020B0604020202020204" pitchFamily="34" charset="0"/>
              </a:rPr>
              <a:t>đoạn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và câu </a:t>
            </a:r>
            <a:r>
              <a:rPr lang="en-US" sz="1800" err="1">
                <a:effectLst/>
                <a:latin typeface="Times New Roman" panose="02020603050405020304" pitchFamily="18" charset="0"/>
                <a:ea typeface="Calibri" panose="020F0502020204030204" pitchFamily="34" charset="0"/>
                <a:cs typeface="Arial" panose="020B0604020202020204" pitchFamily="34" charset="0"/>
              </a:rPr>
              <a:t>trên</a:t>
            </a:r>
            <a:r>
              <a:rPr lang="en-US" sz="1800">
                <a:effectLst/>
                <a:latin typeface="Times New Roman" panose="02020603050405020304" pitchFamily="18" charset="0"/>
                <a:ea typeface="Calibri" panose="020F0502020204030204" pitchFamily="34" charset="0"/>
                <a:cs typeface="Arial" panose="020B0604020202020204" pitchFamily="34" charset="0"/>
              </a:rPr>
              <a:t> tập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liệu </a:t>
            </a:r>
            <a:r>
              <a:rPr lang="en-US" sz="1800" err="1">
                <a:effectLst/>
                <a:latin typeface="Times New Roman" panose="02020603050405020304" pitchFamily="18" charset="0"/>
                <a:ea typeface="Calibri" panose="020F0502020204030204" pitchFamily="34" charset="0"/>
                <a:cs typeface="Arial" panose="020B0604020202020204" pitchFamily="34" charset="0"/>
              </a:rPr>
              <a:t>tiền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huấn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luyện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a:effectLst/>
                <a:latin typeface="Times New Roman" panose="02020603050405020304" pitchFamily="18" charset="0"/>
                <a:ea typeface="Calibri" panose="020F0502020204030204" pitchFamily="34" charset="0"/>
                <a:cs typeface="Times New Roman" panose="02020603050405020304" pitchFamily="18" charset="0"/>
              </a:rPr>
              <a:t>K</a:t>
            </a:r>
            <a:r>
              <a:rPr lang="vi-VN" sz="1800">
                <a:effectLst/>
                <a:latin typeface="Times New Roman" panose="02020603050405020304" pitchFamily="18" charset="0"/>
                <a:ea typeface="Calibri" panose="020F0502020204030204" pitchFamily="34" charset="0"/>
                <a:cs typeface="Times New Roman" panose="02020603050405020304" pitchFamily="18" charset="0"/>
              </a:rPr>
              <a:t>ết quả cho thấy khoảng 145 triệu câu đã được phân đoạn từ (xấp xỉ 3 tỉ token từ). </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indent="180340" algn="just"/>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indent="180340" algn="just"/>
            <a:r>
              <a:rPr lang="en-US" sz="1800" err="1">
                <a:effectLst/>
                <a:latin typeface="Times New Roman" panose="02020603050405020304" pitchFamily="18" charset="0"/>
                <a:ea typeface="Calibri" panose="020F0502020204030204" pitchFamily="34" charset="0"/>
                <a:cs typeface="Arial" panose="020B0604020202020204" pitchFamily="34" charset="0"/>
              </a:rPr>
              <a:t>Nếu</a:t>
            </a:r>
            <a:r>
              <a:rPr lang="en-US" sz="1800">
                <a:effectLst/>
                <a:latin typeface="Times New Roman" panose="02020603050405020304" pitchFamily="18" charset="0"/>
                <a:ea typeface="Calibri" panose="020F0502020204030204" pitchFamily="34" charset="0"/>
                <a:cs typeface="Arial" panose="020B0604020202020204" pitchFamily="34" charset="0"/>
              </a:rPr>
              <a:t> ở Roberta,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tách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tách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nhỏ</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thì</a:t>
            </a:r>
            <a:r>
              <a:rPr lang="en-US" sz="1800">
                <a:effectLst/>
                <a:latin typeface="Times New Roman" panose="02020603050405020304" pitchFamily="18" charset="0"/>
                <a:ea typeface="Calibri" panose="020F0502020204030204" pitchFamily="34" charset="0"/>
                <a:cs typeface="Arial" panose="020B0604020202020204" pitchFamily="34" charset="0"/>
              </a:rPr>
              <a:t> ở </a:t>
            </a:r>
            <a:r>
              <a:rPr lang="en-US" sz="1800" err="1">
                <a:effectLst/>
                <a:latin typeface="Times New Roman" panose="02020603050405020304" pitchFamily="18" charset="0"/>
                <a:ea typeface="Calibri" panose="020F0502020204030204" pitchFamily="34" charset="0"/>
                <a:cs typeface="Arial" panose="020B0604020202020204" pitchFamily="34" charset="0"/>
              </a:rPr>
              <a:t>PhoBERT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fastBPE</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phân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đoạn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các</a:t>
            </a:r>
            <a:r>
              <a:rPr lang="en-US" sz="1800" kern="100">
                <a:effectLst/>
                <a:latin typeface="Times New Roman" panose="02020603050405020304" pitchFamily="18" charset="0"/>
                <a:ea typeface="Calibri" panose="020F0502020204030204" pitchFamily="34" charset="0"/>
                <a:cs typeface="Arial" panose="020B0604020202020204" pitchFamily="34" charset="0"/>
              </a:rPr>
              <a:t> câu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này</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các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đơn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vị</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phụ</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Nhỏ</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hơn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và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lớn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hơn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ký</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tự</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sử</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bộ</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vựng</a:t>
            </a:r>
            <a:r>
              <a:rPr lang="en-US" sz="1800" kern="100">
                <a:effectLst/>
                <a:latin typeface="Times New Roman" panose="02020603050405020304" pitchFamily="18" charset="0"/>
                <a:ea typeface="Calibri" panose="020F0502020204030204" pitchFamily="34" charset="0"/>
                <a:cs typeface="Arial" panose="020B0604020202020204" pitchFamily="34" charset="0"/>
              </a:rPr>
              <a:t> 64K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loại</a:t>
            </a:r>
            <a:r>
              <a:rPr lang="en-US" sz="1800" kern="100">
                <a:effectLst/>
                <a:latin typeface="Times New Roman" panose="02020603050405020304" pitchFamily="18" charset="0"/>
                <a:ea typeface="Calibri" panose="020F0502020204030204" pitchFamily="34" charset="0"/>
                <a:cs typeface="Arial" panose="020B0604020202020204" pitchFamily="34" charset="0"/>
              </a:rPr>
              <a:t> con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Trung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bình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có</a:t>
            </a:r>
            <a:r>
              <a:rPr lang="en-US" sz="1800" kern="100">
                <a:effectLst/>
                <a:latin typeface="Times New Roman" panose="02020603050405020304" pitchFamily="18" charset="0"/>
                <a:ea typeface="Calibri" panose="020F0502020204030204" pitchFamily="34" charset="0"/>
                <a:cs typeface="Arial" panose="020B0604020202020204" pitchFamily="34" charset="0"/>
              </a:rPr>
              <a:t> 24,4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đơn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vị</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phụ</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mỗi</a:t>
            </a:r>
            <a:r>
              <a:rPr lang="en-US" sz="1800" kern="100">
                <a:effectLst/>
                <a:latin typeface="Times New Roman" panose="02020603050405020304" pitchFamily="18" charset="0"/>
                <a:ea typeface="Calibri" panose="020F0502020204030204" pitchFamily="34" charset="0"/>
                <a:cs typeface="Arial" panose="020B0604020202020204" pitchFamily="34" charset="0"/>
              </a:rPr>
              <a:t> câu.</a:t>
            </a:r>
          </a:p>
          <a:p>
            <a:pPr marL="457200" indent="0" algn="just">
              <a:buNone/>
            </a:pPr>
            <a:r>
              <a:rPr lang="en-US" sz="1800" kern="100">
                <a:effectLst/>
                <a:latin typeface="Times New Roman" panose="02020603050405020304" pitchFamily="18" charset="0"/>
                <a:ea typeface="Calibri" panose="020F0502020204030204" pitchFamily="34" charset="0"/>
                <a:cs typeface="Arial" panose="020B0604020202020204" pitchFamily="34" charset="0"/>
              </a:rPr>
              <a:t> </a:t>
            </a:r>
          </a:p>
          <a:p>
            <a:pPr marL="45720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800">
                <a:effectLst/>
                <a:latin typeface="Times New Roman" panose="02020603050405020304" pitchFamily="18" charset="0"/>
                <a:ea typeface="Calibri" panose="020F0502020204030204" pitchFamily="34" charset="0"/>
                <a:cs typeface="Times New Roman" panose="02020603050405020304" pitchFamily="18" charset="0"/>
              </a:rPr>
              <a:t>Quá trình này giúp giảm chi phí tính toán trong quá trình huấn luyện và sử dụng mô hình PhoBERT, đồng thời tăng cường khả năng xử lý ngôn ngữ tự nhiên của mô hình trên các từ có hậu tố và tiền tố phức tạp.</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457200" indent="0" algn="just">
              <a:buNone/>
            </a:pPr>
            <a:endParaRPr lang="en-US" sz="1800" kern="100">
              <a:effectLst/>
              <a:latin typeface="Times New Roman" panose="02020603050405020304" pitchFamily="18" charset="0"/>
              <a:ea typeface="Calibri" panose="020F0502020204030204" pitchFamily="34" charset="0"/>
              <a:cs typeface="Arial" panose="020B0604020202020204" pitchFamily="34" charset="0"/>
            </a:endParaRPr>
          </a:p>
          <a:p>
            <a:pPr marL="457200" indent="0" algn="just">
              <a:buNone/>
            </a:pPr>
            <a:r>
              <a:rPr lang="en-US" sz="1800" kern="100" err="1">
                <a:effectLst/>
                <a:latin typeface="Times New Roman" panose="02020603050405020304" pitchFamily="18" charset="0"/>
                <a:ea typeface="Calibri" panose="020F0502020204030204" pitchFamily="34" charset="0"/>
                <a:cs typeface="Arial" panose="020B0604020202020204" pitchFamily="34" charset="0"/>
              </a:rPr>
              <a:t>Giải</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thích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từ</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phụ</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Subword</a:t>
            </a:r>
            <a:r>
              <a:rPr lang="en-US" sz="1800">
                <a:effectLst/>
                <a:latin typeface="Times New Roman" panose="02020603050405020304" pitchFamily="18" charset="0"/>
                <a:ea typeface="Calibri" panose="020F0502020204030204" pitchFamily="34" charset="0"/>
                <a:cs typeface="Arial" panose="020B0604020202020204" pitchFamily="34" charset="0"/>
              </a:rPr>
              <a:t> units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cấu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tiền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hậu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tố</a:t>
            </a:r>
            <a:r>
              <a:rPr lang="en-US" sz="1800">
                <a:effectLst/>
                <a:latin typeface="Times New Roman" panose="02020603050405020304" pitchFamily="18" charset="0"/>
                <a:ea typeface="Calibri" panose="020F0502020204030204" pitchFamily="34" charset="0"/>
                <a:cs typeface="Arial" panose="020B0604020202020204" pitchFamily="34" charset="0"/>
              </a:rPr>
              <a:t> và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ký</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tự</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xuất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a:effectLst/>
                <a:latin typeface="Times New Roman" panose="02020603050405020304" pitchFamily="18" charset="0"/>
                <a:ea typeface="Calibri" panose="020F0502020204030204" pitchFamily="34" charset="0"/>
                <a:cs typeface="Arial" panose="020B0604020202020204" pitchFamily="34" charset="0"/>
              </a:rPr>
              <a:t> ở </a:t>
            </a:r>
            <a:r>
              <a:rPr lang="en-US" sz="1800" err="1">
                <a:effectLst/>
                <a:latin typeface="Times New Roman" panose="02020603050405020304" pitchFamily="18" charset="0"/>
                <a:ea typeface="Calibri" panose="020F0502020204030204" pitchFamily="34" charset="0"/>
                <a:cs typeface="Arial" panose="020B0604020202020204" pitchFamily="34" charset="0"/>
              </a:rPr>
              <a:t>vị</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giữa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Chúng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biểu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diễn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mô hình </a:t>
            </a:r>
            <a:r>
              <a:rPr lang="en-US" sz="1800" err="1">
                <a:effectLst/>
                <a:latin typeface="Times New Roman" panose="02020603050405020304" pitchFamily="18" charset="0"/>
                <a:ea typeface="Calibri" panose="020F0502020204030204" pitchFamily="34" charset="0"/>
                <a:cs typeface="Arial" panose="020B0604020202020204" pitchFamily="34" charset="0"/>
              </a:rPr>
              <a:t>ngôn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máy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học</a:t>
            </a:r>
            <a:r>
              <a:rPr lang="en-US" sz="1800">
                <a:effectLst/>
                <a:latin typeface="Times New Roman" panose="02020603050405020304" pitchFamily="18" charset="0"/>
                <a:ea typeface="Calibri" panose="020F0502020204030204" pitchFamily="34" charset="0"/>
                <a:cs typeface="Arial" panose="020B0604020202020204" pitchFamily="34" charset="0"/>
              </a:rPr>
              <a:t> và </a:t>
            </a:r>
            <a:r>
              <a:rPr lang="en-US" sz="1800" err="1">
                <a:effectLst/>
                <a:latin typeface="Times New Roman" panose="02020603050405020304" pitchFamily="18" charset="0"/>
                <a:ea typeface="Calibri" panose="020F0502020204030204" pitchFamily="34" charset="0"/>
                <a:cs typeface="Arial" panose="020B0604020202020204" pitchFamily="34" charset="0"/>
              </a:rPr>
              <a:t>giúp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mô hình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xử</a:t>
            </a:r>
            <a:r>
              <a:rPr lang="en-US" sz="1800">
                <a:effectLst/>
                <a:latin typeface="Times New Roman" panose="02020603050405020304" pitchFamily="18" charset="0"/>
                <a:ea typeface="Calibri" panose="020F0502020204030204" pitchFamily="34" charset="0"/>
                <a:cs typeface="Arial" panose="020B0604020202020204" pitchFamily="34" charset="0"/>
              </a:rPr>
              <a:t> lý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mới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chưa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xuất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điển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"unbelievable"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tách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a:effectLst/>
                <a:latin typeface="Times New Roman" panose="02020603050405020304" pitchFamily="18" charset="0"/>
                <a:ea typeface="Calibri" panose="020F0502020204030204" pitchFamily="34" charset="0"/>
                <a:cs typeface="Arial" panose="020B0604020202020204" pitchFamily="34" charset="0"/>
              </a:rPr>
              <a:t> "un", "</a:t>
            </a:r>
            <a:r>
              <a:rPr lang="en-US" sz="1800" err="1">
                <a:effectLst/>
                <a:latin typeface="Times New Roman" panose="02020603050405020304" pitchFamily="18" charset="0"/>
                <a:ea typeface="Calibri" panose="020F0502020204030204" pitchFamily="34" charset="0"/>
                <a:cs typeface="Arial" panose="020B0604020202020204" pitchFamily="34" charset="0"/>
              </a:rPr>
              <a:t>believ</a:t>
            </a:r>
            <a:r>
              <a:rPr lang="en-US" sz="1800">
                <a:effectLst/>
                <a:latin typeface="Times New Roman" panose="02020603050405020304" pitchFamily="18" charset="0"/>
                <a:ea typeface="Calibri" panose="020F0502020204030204" pitchFamily="34" charset="0"/>
                <a:cs typeface="Arial" panose="020B0604020202020204" pitchFamily="34" charset="0"/>
              </a:rPr>
              <a:t>", và "able". Sau </a:t>
            </a:r>
            <a:r>
              <a:rPr lang="en-US" sz="1800" err="1">
                <a:effectLst/>
                <a:latin typeface="Times New Roman" panose="02020603050405020304" pitchFamily="18" charset="0"/>
                <a:ea typeface="Calibri" panose="020F0502020204030204" pitchFamily="34" charset="0"/>
                <a:cs typeface="Arial" panose="020B0604020202020204" pitchFamily="34" charset="0"/>
              </a:rPr>
              <a:t>khi</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tách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subword</a:t>
            </a:r>
            <a:r>
              <a:rPr lang="en-US" sz="1800">
                <a:effectLst/>
                <a:latin typeface="Times New Roman" panose="02020603050405020304" pitchFamily="18" charset="0"/>
                <a:ea typeface="Calibri" panose="020F0502020204030204" pitchFamily="34" charset="0"/>
                <a:cs typeface="Arial" panose="020B0604020202020204" pitchFamily="34" charset="0"/>
              </a:rPr>
              <a:t> units,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biểu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diễn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bằng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vector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gian</a:t>
            </a:r>
            <a:r>
              <a:rPr lang="en-US" sz="1800">
                <a:effectLst/>
                <a:latin typeface="Times New Roman" panose="02020603050405020304" pitchFamily="18" charset="0"/>
                <a:ea typeface="Calibri" panose="020F0502020204030204" pitchFamily="34" charset="0"/>
                <a:cs typeface="Arial" panose="020B0604020202020204" pitchFamily="34" charset="0"/>
              </a:rPr>
              <a:t> embedding, </a:t>
            </a:r>
            <a:r>
              <a:rPr lang="en-US" sz="1800" err="1">
                <a:effectLst/>
                <a:latin typeface="Times New Roman" panose="02020603050405020304" pitchFamily="18" charset="0"/>
                <a:ea typeface="Calibri" panose="020F0502020204030204" pitchFamily="34" charset="0"/>
                <a:cs typeface="Arial" panose="020B0604020202020204" pitchFamily="34" charset="0"/>
              </a:rPr>
              <a:t>giúp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mô hình </a:t>
            </a:r>
            <a:r>
              <a:rPr lang="en-US" sz="1800" err="1">
                <a:effectLst/>
                <a:latin typeface="Times New Roman" panose="02020603050405020304" pitchFamily="18" charset="0"/>
                <a:ea typeface="Calibri" panose="020F0502020204030204" pitchFamily="34" charset="0"/>
                <a:cs typeface="Arial" panose="020B0604020202020204" pitchFamily="34" charset="0"/>
              </a:rPr>
              <a:t>hiểu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cấu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trúc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pháp</a:t>
            </a:r>
            <a:r>
              <a:rPr lang="en-US" sz="1800">
                <a:effectLst/>
                <a:latin typeface="Times New Roman" panose="02020603050405020304" pitchFamily="18" charset="0"/>
                <a:ea typeface="Calibri" panose="020F0502020204030204" pitchFamily="34" charset="0"/>
                <a:cs typeface="Arial" panose="020B0604020202020204" pitchFamily="34" charset="0"/>
              </a:rPr>
              <a:t> và </a:t>
            </a:r>
            <a:r>
              <a:rPr lang="en-US" sz="1800" err="1">
                <a:effectLst/>
                <a:latin typeface="Times New Roman" panose="02020603050405020304" pitchFamily="18" charset="0"/>
                <a:ea typeface="Calibri" panose="020F0502020204030204" pitchFamily="34" charset="0"/>
                <a:cs typeface="Arial" panose="020B0604020202020204" pitchFamily="34" charset="0"/>
              </a:rPr>
              <a:t>ngữ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nghĩa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a:t>
            </a:r>
            <a:endParaRPr lang="en-US" sz="1800" kern="100">
              <a:effectLst/>
              <a:latin typeface="Times New Roman" panose="02020603050405020304" pitchFamily="18" charset="0"/>
              <a:ea typeface="Calibri" panose="020F0502020204030204" pitchFamily="34" charset="0"/>
              <a:cs typeface="Arial" panose="020B0604020202020204" pitchFamily="34" charset="0"/>
            </a:endParaRPr>
          </a:p>
          <a:p>
            <a:pPr marL="457200" marR="0" lvl="0" indent="180340" algn="just"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sz="1800" kern="100">
              <a:effectLst/>
              <a:latin typeface="Times New Roman" panose="02020603050405020304" pitchFamily="18" charset="0"/>
              <a:ea typeface="Calibri" panose="020F0502020204030204" pitchFamily="34" charset="0"/>
              <a:cs typeface="Arial" panose="020B0604020202020204" pitchFamily="34" charset="0"/>
            </a:endParaRPr>
          </a:p>
          <a:p>
            <a:pPr indent="180340" algn="just"/>
            <a:endParaRPr lang="en-US" sz="1800" kern="100">
              <a:effectLst/>
              <a:latin typeface="Times New Roman" panose="02020603050405020304" pitchFamily="18" charset="0"/>
              <a:ea typeface="Calibri" panose="020F0502020204030204" pitchFamily="34" charset="0"/>
              <a:cs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a:effectLst/>
                <a:latin typeface="Times New Roman" panose="02020603050405020304" pitchFamily="18" charset="0"/>
                <a:ea typeface="Calibri" panose="020F0502020204030204" pitchFamily="34" charset="0"/>
                <a:cs typeface="Arial" panose="020B0604020202020204" pitchFamily="34" charset="0"/>
              </a:rPr>
              <a:t>Implementation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tối</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ưu</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hóa</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quá</a:t>
            </a:r>
            <a:r>
              <a:rPr lang="en-US" sz="1800" kern="100">
                <a:effectLst/>
                <a:latin typeface="Times New Roman" panose="02020603050405020304" pitchFamily="18" charset="0"/>
                <a:ea typeface="Calibri" panose="020F0502020204030204" pitchFamily="34" charset="0"/>
                <a:cs typeface="Arial" panose="020B0604020202020204" pitchFamily="34" charset="0"/>
              </a:rPr>
              <a:t> trình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huấn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luyện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tăng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tốc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kern="100">
                <a:effectLst/>
                <a:latin typeface="Times New Roman" panose="02020603050405020304" pitchFamily="18" charset="0"/>
                <a:ea typeface="Calibri" panose="020F0502020204030204" pitchFamily="34" charset="0"/>
                <a:cs typeface="Arial" panose="020B0604020202020204" pitchFamily="34" charset="0"/>
              </a:rPr>
              <a:t> toán,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giảm</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phức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tạp</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việc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lập</a:t>
            </a:r>
            <a:r>
              <a:rPr lang="en-US" sz="1800" kern="100">
                <a:effectLst/>
                <a:latin typeface="Times New Roman" panose="02020603050405020304" pitchFamily="18" charset="0"/>
                <a:ea typeface="Calibri" panose="020F0502020204030204" pitchFamily="34" charset="0"/>
                <a:cs typeface="Arial" panose="020B0604020202020204" pitchFamily="34" charset="0"/>
              </a:rPr>
              <a:t> trình và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tăng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khả</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năng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tái</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sử</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kern="100">
                <a:effectLst/>
                <a:latin typeface="Times New Roman" panose="02020603050405020304" pitchFamily="18" charset="0"/>
                <a:ea typeface="Calibri" panose="020F0502020204030204" pitchFamily="34" charset="0"/>
                <a:cs typeface="Arial" panose="020B0604020202020204" pitchFamily="34" charset="0"/>
              </a:rPr>
              <a:t> mô hình.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kern="10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b="1" kern="100">
                <a:effectLst/>
                <a:latin typeface="Times New Roman" panose="02020603050405020304" pitchFamily="18" charset="0"/>
                <a:ea typeface="Calibri" panose="020F0502020204030204" pitchFamily="34" charset="0"/>
                <a:cs typeface="Arial" panose="020B0604020202020204" pitchFamily="34" charset="0"/>
              </a:rPr>
              <a:t>maximum length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là</a:t>
            </a:r>
            <a:r>
              <a:rPr lang="en-US" sz="1800" kern="100">
                <a:effectLst/>
                <a:latin typeface="Times New Roman" panose="02020603050405020304" pitchFamily="18" charset="0"/>
                <a:ea typeface="Calibri" panose="020F0502020204030204" pitchFamily="34" charset="0"/>
                <a:cs typeface="Arial" panose="020B0604020202020204" pitchFamily="34" charset="0"/>
              </a:rPr>
              <a:t> 256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subword</a:t>
            </a:r>
            <a:r>
              <a:rPr lang="en-US" sz="1800" kern="100">
                <a:effectLst/>
                <a:latin typeface="Times New Roman" panose="02020603050405020304" pitchFamily="18" charset="0"/>
                <a:ea typeface="Calibri" panose="020F0502020204030204" pitchFamily="34" charset="0"/>
                <a:cs typeface="Arial" panose="020B0604020202020204" pitchFamily="34" charset="0"/>
              </a:rPr>
              <a:t> tokens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sử</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kern="100">
                <a:effectLst/>
                <a:latin typeface="Times New Roman" panose="02020603050405020304" pitchFamily="18" charset="0"/>
                <a:ea typeface="Calibri" panose="020F0502020204030204" pitchFamily="34" charset="0"/>
                <a:cs typeface="Arial" panose="020B0604020202020204" pitchFamily="34" charset="0"/>
              </a:rPr>
              <a:t> phân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đoạn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các</a:t>
            </a:r>
            <a:r>
              <a:rPr lang="en-US" sz="1800" kern="100">
                <a:effectLst/>
                <a:latin typeface="Times New Roman" panose="02020603050405020304" pitchFamily="18" charset="0"/>
                <a:ea typeface="Calibri" panose="020F0502020204030204" pitchFamily="34" charset="0"/>
                <a:cs typeface="Arial" panose="020B0604020202020204" pitchFamily="34" charset="0"/>
              </a:rPr>
              <a:t> câu. Với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bộ</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dữ</a:t>
            </a:r>
            <a:r>
              <a:rPr lang="en-US" sz="1800" kern="100">
                <a:effectLst/>
                <a:latin typeface="Times New Roman" panose="02020603050405020304" pitchFamily="18" charset="0"/>
                <a:ea typeface="Calibri" panose="020F0502020204030204" pitchFamily="34" charset="0"/>
                <a:cs typeface="Arial" panose="020B0604020202020204" pitchFamily="34" charset="0"/>
              </a:rPr>
              <a:t> liệu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sử</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có</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tổng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cộng</a:t>
            </a:r>
            <a:r>
              <a:rPr lang="en-US" sz="1800" kern="100">
                <a:effectLst/>
                <a:latin typeface="Times New Roman" panose="02020603050405020304" pitchFamily="18" charset="0"/>
                <a:ea typeface="Calibri" panose="020F0502020204030204" pitchFamily="34" charset="0"/>
                <a:cs typeface="Arial" panose="020B0604020202020204" pitchFamily="34" charset="0"/>
              </a:rPr>
              <a:t> 145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triệu</a:t>
            </a:r>
            <a:r>
              <a:rPr lang="en-US" sz="1800" kern="100">
                <a:effectLst/>
                <a:latin typeface="Times New Roman" panose="02020603050405020304" pitchFamily="18" charset="0"/>
                <a:ea typeface="Calibri" panose="020F0502020204030204" pitchFamily="34" charset="0"/>
                <a:cs typeface="Arial" panose="020B0604020202020204" pitchFamily="34" charset="0"/>
              </a:rPr>
              <a:t> câu và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mỗi</a:t>
            </a:r>
            <a:r>
              <a:rPr lang="en-US" sz="1800" kern="100">
                <a:effectLst/>
                <a:latin typeface="Times New Roman" panose="02020603050405020304" pitchFamily="18" charset="0"/>
                <a:ea typeface="Calibri" panose="020F0502020204030204" pitchFamily="34" charset="0"/>
                <a:cs typeface="Arial" panose="020B0604020202020204" pitchFamily="34" charset="0"/>
              </a:rPr>
              <a:t> câu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kern="100">
                <a:effectLst/>
                <a:latin typeface="Times New Roman" panose="02020603050405020304" pitchFamily="18" charset="0"/>
                <a:ea typeface="Calibri" panose="020F0502020204030204" pitchFamily="34" charset="0"/>
                <a:cs typeface="Arial" panose="020B0604020202020204" pitchFamily="34" charset="0"/>
              </a:rPr>
              <a:t> chia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các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subword</a:t>
            </a:r>
            <a:r>
              <a:rPr lang="en-US" sz="1800" kern="100">
                <a:effectLst/>
                <a:latin typeface="Times New Roman" panose="02020603050405020304" pitchFamily="18" charset="0"/>
                <a:ea typeface="Calibri" panose="020F0502020204030204" pitchFamily="34" charset="0"/>
                <a:cs typeface="Arial" panose="020B0604020202020204" pitchFamily="34" charset="0"/>
              </a:rPr>
              <a:t> tokens. Do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đó</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sẽ</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có</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khoảng</a:t>
            </a:r>
            <a:r>
              <a:rPr lang="en-US" sz="1800" kern="100">
                <a:effectLst/>
                <a:latin typeface="Times New Roman" panose="02020603050405020304" pitchFamily="18" charset="0"/>
                <a:ea typeface="Calibri" panose="020F0502020204030204" pitchFamily="34" charset="0"/>
                <a:cs typeface="Arial" panose="020B0604020202020204" pitchFamily="34" charset="0"/>
              </a:rPr>
              <a:t> 13,8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triệu</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khối</a:t>
            </a:r>
            <a:r>
              <a:rPr lang="en-US" sz="1800" kern="100">
                <a:effectLst/>
                <a:latin typeface="Times New Roman" panose="02020603050405020304" pitchFamily="18" charset="0"/>
                <a:ea typeface="Calibri" panose="020F0502020204030204" pitchFamily="34" charset="0"/>
                <a:cs typeface="Arial" panose="020B0604020202020204" pitchFamily="34" charset="0"/>
              </a:rPr>
              <a:t> câu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tạo</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ra.</a:t>
            </a:r>
            <a:r>
              <a:rPr lang="en-US" sz="1800" kern="100">
                <a:effectLst/>
                <a:latin typeface="Times New Roman" panose="02020603050405020304" pitchFamily="18" charset="0"/>
                <a:ea typeface="Calibri" panose="020F0502020204030204" pitchFamily="34" charset="0"/>
                <a:cs typeface="Arial" panose="020B0604020202020204" pitchFamily="34" charset="0"/>
              </a:rPr>
              <a:t> Gi</a:t>
            </a:r>
            <a:r>
              <a:rPr lang="vi-VN" sz="1800">
                <a:effectLst/>
                <a:latin typeface="Times New Roman" panose="02020603050405020304" pitchFamily="18" charset="0"/>
                <a:ea typeface="Calibri" panose="020F0502020204030204" pitchFamily="34" charset="0"/>
                <a:cs typeface="Arial" panose="020B0604020202020204" pitchFamily="34" charset="0"/>
              </a:rPr>
              <a:t>úp giảm thiểu sự phức tạp tính toán và tiết kiệm bộ nhớ trong quá trình huấn luyện</a:t>
            </a:r>
            <a:r>
              <a:rPr lang="en-US" sz="1800">
                <a:effectLst/>
                <a:latin typeface="Times New Roman" panose="02020603050405020304" pitchFamily="18" charset="0"/>
                <a:ea typeface="Calibri" panose="020F0502020204030204" pitchFamily="34" charset="0"/>
                <a:cs typeface="Arial" panose="020B0604020202020204" pitchFamily="34" charset="0"/>
              </a:rPr>
              <a:t> và </a:t>
            </a:r>
            <a:r>
              <a:rPr lang="en-US" sz="1800" err="1">
                <a:effectLst/>
                <a:latin typeface="Times New Roman" panose="02020603050405020304" pitchFamily="18" charset="0"/>
                <a:ea typeface="Calibri" panose="020F0502020204030204" pitchFamily="34" charset="0"/>
                <a:cs typeface="Arial" panose="020B0604020202020204" pitchFamily="34" charset="0"/>
              </a:rPr>
              <a:t>tránh</a:t>
            </a:r>
            <a:r>
              <a:rPr lang="en-US" sz="1800">
                <a:effectLst/>
                <a:latin typeface="Times New Roman" panose="02020603050405020304" pitchFamily="18" charset="0"/>
                <a:ea typeface="Calibri" panose="020F0502020204030204" pitchFamily="34" charset="0"/>
                <a:cs typeface="Arial" panose="020B0604020202020204" pitchFamily="34" charset="0"/>
              </a:rPr>
              <a:t> overfitting</a:t>
            </a:r>
            <a:endParaRPr lang="en-US" sz="1800" kern="10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a:t>Optimizer</a:t>
            </a:r>
            <a:r>
              <a:rPr lang="en-US"/>
              <a:t>: </a:t>
            </a:r>
            <a:r>
              <a:rPr lang="vi-VN" sz="1800" kern="100">
                <a:effectLst/>
                <a:latin typeface="Times New Roman" panose="02020603050405020304" pitchFamily="18" charset="0"/>
                <a:ea typeface="Calibri" panose="020F0502020204030204" pitchFamily="34" charset="0"/>
                <a:cs typeface="Arial" panose="020B0604020202020204" pitchFamily="34" charset="0"/>
              </a:rPr>
              <a:t>Việc sử dụng Adam để tối ưu hóa quá trình huấn luyện giúp cải thiện tốc độ hội tụ của mô hình, tức là giảm thiểu thời gian cần thiết để mô hình đạt được kết quả tốt nhất.</a:t>
            </a:r>
            <a:endParaRPr lang="en-US" sz="1800" kern="100">
              <a:effectLst/>
              <a:latin typeface="Times New Roman" panose="02020603050405020304" pitchFamily="18"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bd6c00e730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a:effectLst/>
                <a:latin typeface="Times New Roman" panose="02020603050405020304" pitchFamily="18" charset="0"/>
                <a:ea typeface="Calibri" panose="020F0502020204030204" pitchFamily="34" charset="0"/>
                <a:cs typeface="Arial" panose="020B0604020202020204" pitchFamily="34" charset="0"/>
              </a:rPr>
              <a:t>Batch size: </a:t>
            </a:r>
            <a:r>
              <a:rPr lang="vi-VN" sz="1800">
                <a:effectLst/>
                <a:latin typeface="Times New Roman" panose="02020603050405020304" pitchFamily="18" charset="0"/>
                <a:ea typeface="Calibri" panose="020F0502020204030204" pitchFamily="34" charset="0"/>
                <a:cs typeface="Arial" panose="020B0604020202020204" pitchFamily="34" charset="0"/>
              </a:rPr>
              <a:t>Sử dụng kích thước batch lớn giúp tăng tốc quá trình huấn luyện</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a:effectLst/>
                <a:latin typeface="Times New Roman" panose="02020603050405020304" pitchFamily="18" charset="0"/>
                <a:ea typeface="Calibri" panose="020F0502020204030204" pitchFamily="34" charset="0"/>
                <a:cs typeface="Arial" panose="020B0604020202020204" pitchFamily="34" charset="0"/>
              </a:rPr>
              <a:t>Learning Rate</a:t>
            </a:r>
            <a:r>
              <a:rPr lang="en-US" sz="1800" b="0" kern="100">
                <a:effectLst/>
                <a:latin typeface="Times New Roman" panose="02020603050405020304" pitchFamily="18" charset="0"/>
                <a:ea typeface="Calibri" panose="020F0502020204030204" pitchFamily="34" charset="0"/>
                <a:cs typeface="Arial" panose="020B0604020202020204" pitchFamily="34" charset="0"/>
              </a:rPr>
              <a:t>: </a:t>
            </a:r>
            <a:r>
              <a:rPr lang="vi-VN" sz="1800">
                <a:effectLst/>
                <a:latin typeface="Times New Roman" panose="02020603050405020304" pitchFamily="18" charset="0"/>
                <a:ea typeface="Calibri" panose="020F0502020204030204" pitchFamily="34" charset="0"/>
                <a:cs typeface="Arial" panose="020B0604020202020204" pitchFamily="34" charset="0"/>
              </a:rPr>
              <a:t>cải thiện chất lượng của mô hình, đạt được kết quả tốt hơn khi được sử dụng trong các tác vụ xử lý ngôn ngữ tự nhiên</a:t>
            </a:r>
            <a:endParaRPr lang="en-US" sz="1800" b="0" kern="100">
              <a:effectLst/>
              <a:latin typeface="Times New Roman" panose="02020603050405020304" pitchFamily="18"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100">
                <a:effectLst/>
                <a:latin typeface="Times New Roman" panose="02020603050405020304" pitchFamily="18" charset="0"/>
                <a:ea typeface="Calibri" panose="020F0502020204030204" pitchFamily="34" charset="0"/>
                <a:cs typeface="Arial" panose="020B0604020202020204" pitchFamily="34" charset="0"/>
              </a:rPr>
              <a:t>Epochs: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100" err="1">
                <a:effectLst/>
                <a:latin typeface="Times New Roman" panose="02020603050405020304" pitchFamily="18" charset="0"/>
                <a:ea typeface="Calibri" panose="020F0502020204030204" pitchFamily="34" charset="0"/>
                <a:cs typeface="Arial" panose="020B0604020202020204" pitchFamily="34" charset="0"/>
              </a:rPr>
              <a:t>Cuối</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cùng</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tiền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huấn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luyện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PhoBERTbase</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kern="100">
                <a:effectLst/>
                <a:latin typeface="Times New Roman" panose="02020603050405020304" pitchFamily="18" charset="0"/>
                <a:ea typeface="Calibri" panose="020F0502020204030204" pitchFamily="34" charset="0"/>
                <a:cs typeface="Arial" panose="020B0604020202020204" pitchFamily="34" charset="0"/>
              </a:rPr>
              <a:t> 3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tuần</a:t>
            </a:r>
            <a:r>
              <a:rPr lang="en-US" sz="1800" kern="100">
                <a:effectLst/>
                <a:latin typeface="Times New Roman" panose="02020603050405020304" pitchFamily="18" charset="0"/>
                <a:ea typeface="Calibri" panose="020F0502020204030204" pitchFamily="34" charset="0"/>
                <a:cs typeface="Arial" panose="020B0604020202020204" pitchFamily="34" charset="0"/>
              </a:rPr>
              <a:t> và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sau</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đó</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tiền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huấn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luyện</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PhoBERTlarge</a:t>
            </a:r>
            <a:r>
              <a:rPr lang="en-US" sz="1800" kern="100">
                <a:effectLst/>
                <a:latin typeface="Times New Roman" panose="02020603050405020304" pitchFamily="18" charset="0"/>
                <a:ea typeface="Calibri" panose="020F0502020204030204" pitchFamily="34" charset="0"/>
                <a:cs typeface="Arial" panose="020B0604020202020204" pitchFamily="34" charset="0"/>
              </a:rPr>
              <a:t>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kern="100">
                <a:effectLst/>
                <a:latin typeface="Times New Roman" panose="02020603050405020304" pitchFamily="18" charset="0"/>
                <a:ea typeface="Calibri" panose="020F0502020204030204" pitchFamily="34" charset="0"/>
                <a:cs typeface="Arial" panose="020B0604020202020204" pitchFamily="34" charset="0"/>
              </a:rPr>
              <a:t> 5 </a:t>
            </a:r>
            <a:r>
              <a:rPr lang="en-US" sz="1800" kern="100" err="1">
                <a:effectLst/>
                <a:latin typeface="Times New Roman" panose="02020603050405020304" pitchFamily="18" charset="0"/>
                <a:ea typeface="Calibri" panose="020F0502020204030204" pitchFamily="34" charset="0"/>
                <a:cs typeface="Arial" panose="020B0604020202020204" pitchFamily="34" charset="0"/>
              </a:rPr>
              <a:t>tuần</a:t>
            </a:r>
            <a:r>
              <a:rPr lang="en-US" sz="1800" kern="100">
                <a:effectLst/>
                <a:latin typeface="Times New Roman" panose="02020603050405020304" pitchFamily="18" charset="0"/>
                <a:ea typeface="Calibri" panose="020F0502020204030204" pitchFamily="34" charset="0"/>
                <a:cs typeface="Arial" panose="020B0604020202020204" pitchFamily="34" charset="0"/>
              </a:rPr>
              <a:t>.</a:t>
            </a:r>
          </a:p>
          <a:p>
            <a:pPr marL="0" lvl="0" indent="0" algn="l" rtl="0">
              <a:spcBef>
                <a:spcPts val="0"/>
              </a:spcBef>
              <a:spcAft>
                <a:spcPts val="0"/>
              </a:spcAft>
              <a:buNone/>
            </a:pPr>
            <a:endParaRPr/>
          </a:p>
        </p:txBody>
      </p:sp>
    </p:spTree>
    <p:extLst>
      <p:ext uri="{BB962C8B-B14F-4D97-AF65-F5344CB8AC3E}">
        <p14:creationId xmlns:p14="http://schemas.microsoft.com/office/powerpoint/2010/main" val="3935318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7b6c6cdac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7b6c6cdac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17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7b6c6cdac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e7b6c6cdac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7b6c6cdac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7b6c6cdac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180340" algn="just"/>
            <a:r>
              <a:rPr lang="vi-VN"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VLSP 2013 là bộ dữ liệu tiếng Việt cho tác vụ gán nhãn từ loại và gán nhãn ngữ nghĩa.</a:t>
            </a:r>
          </a:p>
          <a:p>
            <a:pPr indent="180340" algn="just"/>
            <a:r>
              <a:rPr lang="vi-VN" sz="1800" kern="100">
                <a:effectLst/>
                <a:latin typeface="Times New Roman" panose="02020603050405020304" pitchFamily="18" charset="0"/>
                <a:ea typeface="Calibri" panose="020F0502020204030204" pitchFamily="34" charset="0"/>
                <a:cs typeface="Arial" panose="020B0604020202020204" pitchFamily="34" charset="0"/>
              </a:rPr>
              <a:t>VnDT v1.1 là một tập dữ liệu phụ thuộc cú pháp tiếng Việt. Bộ dữ liệu này cung cấp cấu trúc phụ thuộc cây cho một câu bằng cách xác định các từ phụ thuộc (dependencies) của mỗi từ trong câu.</a:t>
            </a:r>
          </a:p>
          <a:p>
            <a:pPr indent="180340" algn="just"/>
            <a:r>
              <a:rPr lang="vi-VN" sz="1800" kern="100">
                <a:effectLst/>
                <a:latin typeface="Times New Roman" panose="02020603050405020304" pitchFamily="18" charset="0"/>
                <a:ea typeface="Calibri" panose="020F0502020204030204" pitchFamily="34" charset="0"/>
                <a:cs typeface="Arial" panose="020B0604020202020204" pitchFamily="34" charset="0"/>
              </a:rPr>
              <a:t>VLSP 2016 là bộ dữ liệu tiếng Việt cho tác vụ nhận dạng thực thể được sử dụng làm benchmark cho tác vụ nhận dạng thực thể tiếng Việt.</a:t>
            </a:r>
          </a:p>
          <a:p>
            <a:r>
              <a:rPr lang="vi-VN" sz="1800">
                <a:effectLst/>
                <a:latin typeface="Times New Roman" panose="02020603050405020304" pitchFamily="18" charset="0"/>
                <a:ea typeface="Calibri" panose="020F0502020204030204" pitchFamily="34" charset="0"/>
                <a:cs typeface="Arial" panose="020B0604020202020204" pitchFamily="34" charset="0"/>
              </a:rPr>
              <a:t>  NLI (XNLI) corpus v1.0 là một tập dữ liệu được thực hiện để đánh giá khả năng phân loại câu tương đồng qua các ngôn ngữ khác nhau. Tập dữ liệu này được sử dụng trong các nghiên cứu liên ngôn ngữ để đánh giá khả năng của các mô hình ngôn ngữ trước khi chúng được fine-tuning cho các tác vụ cụ thể trong một ngôn ngữ cụ thể. Tập dữ liệu này bao gồm các cặp câu trong nhiều ngôn ngữ, bao gồm cả tiếng Anh và tiếng Việt.</a:t>
            </a:r>
            <a:endParaRPr lang="vi-V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85750" algn="l" rtl="0">
              <a:lnSpc>
                <a:spcPct val="100000"/>
              </a:lnSpc>
              <a:spcBef>
                <a:spcPts val="0"/>
              </a:spcBef>
              <a:spcAft>
                <a:spcPts val="0"/>
              </a:spcAft>
              <a:buClr>
                <a:srgbClr val="000000"/>
              </a:buClr>
              <a:buSzPts val="1100"/>
              <a:buFont typeface="Arial"/>
              <a:buChar char="●"/>
            </a:pP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NLI (XNLI) corpus v1.0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là</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một</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tập</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dữ</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liệu</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được</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thực</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hiện</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để</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đánh</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giá</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khả</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năng</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phân</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loại</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câu</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tương</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đồng</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qua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các</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ngôn</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ngữ</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khác</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nhau</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Tập</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dữ</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liệu</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này</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bao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gồm</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các</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cặp</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câu</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trong</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nhiều</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ngôn</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ngữ</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bao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gồm</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cả</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tiếng</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Anh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và</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tiếng</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 </a:t>
            </a:r>
            <a:r>
              <a:rPr lang="en-US" sz="1800" b="0" i="0" u="none" strike="noStrike" kern="100" cap="none" err="1">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Việt</a:t>
            </a:r>
            <a:r>
              <a:rPr lang="en-US" sz="1800" b="0" i="0" u="none" strike="noStrike" kern="100" cap="none">
                <a:solidFill>
                  <a:srgbClr val="000000"/>
                </a:solidFill>
                <a:effectLst/>
                <a:latin typeface="Times New Roman" panose="02020603050405020304" pitchFamily="18" charset="0"/>
                <a:ea typeface="Calibri" panose="020F0502020204030204" pitchFamily="34" charset="0"/>
                <a:cs typeface="Arial" panose="020B0604020202020204" pitchFamily="34" charset="0"/>
                <a:sym typeface="Arial"/>
              </a:rPr>
              <a:t>.</a:t>
            </a:r>
          </a:p>
          <a:p>
            <a:pPr marL="0" lvl="0" indent="0" algn="l" rtl="0">
              <a:spcBef>
                <a:spcPts val="0"/>
              </a:spcBef>
              <a:spcAft>
                <a:spcPts val="0"/>
              </a:spcAft>
              <a:buNone/>
            </a:pPr>
            <a:endParaRPr lang="en-US" sz="1800">
              <a:effectLst/>
              <a:latin typeface="Segoe UI" panose="020B0502040204020203" pitchFamily="34" charset="0"/>
            </a:endParaRPr>
          </a:p>
          <a:p>
            <a:pPr marL="0" lvl="0" indent="0" algn="l" rtl="0">
              <a:spcBef>
                <a:spcPts val="0"/>
              </a:spcBef>
              <a:spcAft>
                <a:spcPts val="0"/>
              </a:spcAft>
              <a:buNone/>
            </a:pP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dữ</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liệu</a:t>
            </a:r>
            <a:r>
              <a:rPr lang="en-US" sz="1800">
                <a:effectLst/>
                <a:latin typeface="Times New Roman" panose="02020603050405020304" pitchFamily="18" charset="0"/>
                <a:ea typeface="Calibri" panose="020F0502020204030204" pitchFamily="34" charset="0"/>
                <a:cs typeface="Arial" panose="020B0604020202020204" pitchFamily="34" charset="0"/>
              </a:rPr>
              <a:t> POS tagging, Dependency parsing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NER  </a:t>
            </a:r>
            <a:r>
              <a:rPr lang="en-US" sz="1800" err="1">
                <a:effectLst/>
                <a:latin typeface="Times New Roman" panose="02020603050405020304" pitchFamily="18" charset="0"/>
                <a:ea typeface="Calibri" panose="020F0502020204030204" pitchFamily="34" charset="0"/>
                <a:cs typeface="Arial" panose="020B0604020202020204" pitchFamily="34" charset="0"/>
              </a:rPr>
              <a:t>đã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chia </a:t>
            </a:r>
            <a:r>
              <a:rPr lang="en-US" sz="1800" err="1">
                <a:effectLst/>
                <a:latin typeface="Times New Roman" panose="02020603050405020304" pitchFamily="18" charset="0"/>
                <a:ea typeface="Calibri" panose="020F0502020204030204" pitchFamily="34" charset="0"/>
                <a:cs typeface="Arial" panose="020B0604020202020204" pitchFamily="34" charset="0"/>
              </a:rPr>
              <a:t>thành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lẻ</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trước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Segoe UI" panose="020B0502040204020203" pitchFamily="34" charset="0"/>
                <a:ea typeface="Calibri" panose="020F0502020204030204" pitchFamily="34" charset="0"/>
                <a:cs typeface="Arial" panose="020B0604020202020204" pitchFamily="34" charset="0"/>
              </a:rPr>
              <a:t>nhưng</a:t>
            </a:r>
            <a:r>
              <a:rPr lang="en-US" sz="1800">
                <a:effectLst/>
                <a:latin typeface="Segoe UI" panose="020B0502040204020203" pitchFamily="34" charset="0"/>
                <a:ea typeface="Calibri" panose="020F0502020204030204" pitchFamily="34" charset="0"/>
                <a:cs typeface="Arial" panose="020B0604020202020204" pitchFamily="34" charset="0"/>
              </a:rPr>
              <a:t> </a:t>
            </a:r>
            <a:r>
              <a:rPr lang="vi-VN" sz="1800">
                <a:effectLst/>
                <a:latin typeface="Segoe UI" panose="020B0502040204020203" pitchFamily="34" charset="0"/>
              </a:rPr>
              <a:t>trong tác vụ NLI, dữ liệu chưa được chia thành các từ đơn lẻ và được lưu trữ dưới dạng văn bản liền mạch. Do đó, cần sử dụng phương pháp phân đoạn văn bản trước khi áp dụng BPE để tạo ra các subword token.</a:t>
            </a:r>
            <a:endParaRPr lang="en-US" sz="1800">
              <a:effectLst/>
              <a:latin typeface="Segoe UI" panose="020B0502040204020203" pitchFamily="34"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93822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7b6c6cdac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e7b6c6cdac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9151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7b6c6cdac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7b6c6cdac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indent="0" algn="just">
              <a:buNone/>
            </a:pPr>
            <a:r>
              <a:rPr lang="vi-VN" sz="1800">
                <a:effectLst/>
                <a:latin typeface="Segoe UI" panose="020B0502040204020203" pitchFamily="34" charset="0"/>
              </a:rPr>
              <a:t>Trong thí nghiệm sơ bộ của họ, các tác giả đã thử nghiệm hai cách biểu diễn khác nhau: sử dụng trung bình của các embedding của các phần từ con để biểu diễn từ, hoặc chỉ sử dụng embedding của phần từ con đầu tiên. Kết quả thí nghiệm cho thấy rằng sử dụng embedding của phần từ con đầu tiên cho kết quả tốt hơn so với sử dụng trung bình của tất cả các embedding của các phần từ con. Điều này có nghĩa là, khi sử dụng PhoBERT để huấn luyện mô hình ngôn ngữ, biểu diễn từ tốt nhất là sử dụng embedding của phần từ con đầu tiên của từ. </a:t>
            </a:r>
            <a:endParaRPr lang="vi-VN"/>
          </a:p>
        </p:txBody>
      </p:sp>
    </p:spTree>
    <p:extLst>
      <p:ext uri="{BB962C8B-B14F-4D97-AF65-F5344CB8AC3E}">
        <p14:creationId xmlns:p14="http://schemas.microsoft.com/office/powerpoint/2010/main" val="499723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effectLst/>
                <a:latin typeface="Times New Roman" panose="02020603050405020304" pitchFamily="18" charset="0"/>
                <a:ea typeface="Calibri" panose="020F0502020204030204" pitchFamily="34" charset="0"/>
                <a:cs typeface="Arial" panose="020B0604020202020204" pitchFamily="34" charset="0"/>
              </a:rPr>
              <a:t>Biaffine dependency parser </a:t>
            </a:r>
            <a:r>
              <a:rPr lang="en-US" sz="1800" err="1">
                <a:effectLst/>
                <a:latin typeface="Times New Roman" panose="02020603050405020304" pitchFamily="18" charset="0"/>
                <a:ea typeface="Calibri" panose="020F0502020204030204" pitchFamily="34" charset="0"/>
                <a:cs typeface="Arial" panose="020B0604020202020204" pitchFamily="34" charset="0"/>
              </a:rPr>
              <a:t>là</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kiểu</a:t>
            </a:r>
            <a:r>
              <a:rPr lang="en-US" sz="1800">
                <a:effectLst/>
                <a:latin typeface="Times New Roman" panose="02020603050405020304" pitchFamily="18" charset="0"/>
                <a:ea typeface="Calibri" panose="020F0502020204030204" pitchFamily="34" charset="0"/>
                <a:cs typeface="Arial" panose="020B0604020202020204" pitchFamily="34" charset="0"/>
              </a:rPr>
              <a:t> parser </a:t>
            </a:r>
            <a:r>
              <a:rPr lang="en-US" sz="1800" err="1">
                <a:effectLst/>
                <a:latin typeface="Times New Roman" panose="02020603050405020304" pitchFamily="18" charset="0"/>
                <a:ea typeface="Calibri" panose="020F0502020204030204" pitchFamily="34" charset="0"/>
                <a:cs typeface="Arial" panose="020B0604020202020204" pitchFamily="34" charset="0"/>
              </a:rPr>
              <a:t>cú</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pháp</a:t>
            </a:r>
            <a:r>
              <a:rPr lang="en-US" sz="1800">
                <a:effectLst/>
                <a:latin typeface="Times New Roman" panose="02020603050405020304" pitchFamily="18" charset="0"/>
                <a:ea typeface="Calibri" panose="020F0502020204030204" pitchFamily="34" charset="0"/>
                <a:cs typeface="Arial" panose="020B0604020202020204" pitchFamily="34" charset="0"/>
              </a:rPr>
              <a:t> (syntax parser) </a:t>
            </a:r>
            <a:r>
              <a:rPr lang="en-US" sz="1800" err="1">
                <a:effectLst/>
                <a:latin typeface="Times New Roman" panose="02020603050405020304" pitchFamily="18" charset="0"/>
                <a:ea typeface="Calibri" panose="020F0502020204030204" pitchFamily="34" charset="0"/>
                <a:cs typeface="Arial" panose="020B0604020202020204" pitchFamily="34" charset="0"/>
              </a:rPr>
              <a:t>dựa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mô</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hình</a:t>
            </a:r>
            <a:r>
              <a:rPr lang="en-US" sz="1800">
                <a:effectLst/>
                <a:latin typeface="Times New Roman" panose="02020603050405020304" pitchFamily="18" charset="0"/>
                <a:ea typeface="Calibri" panose="020F0502020204030204" pitchFamily="34" charset="0"/>
                <a:cs typeface="Arial" panose="020B0604020202020204" pitchFamily="34" charset="0"/>
              </a:rPr>
              <a:t> neural network. Biaffine dependency parser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một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kiến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trúc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mạng</a:t>
            </a:r>
            <a:r>
              <a:rPr lang="en-US" sz="1800">
                <a:effectLst/>
                <a:latin typeface="Times New Roman" panose="02020603050405020304" pitchFamily="18" charset="0"/>
                <a:ea typeface="Calibri" panose="020F0502020204030204" pitchFamily="34" charset="0"/>
                <a:cs typeface="Arial" panose="020B0604020202020204" pitchFamily="34" charset="0"/>
              </a:rPr>
              <a:t> neural </a:t>
            </a:r>
            <a:r>
              <a:rPr lang="en-US" sz="1800" err="1">
                <a:effectLst/>
                <a:latin typeface="Times New Roman" panose="02020603050405020304" pitchFamily="18" charset="0"/>
                <a:ea typeface="Calibri" panose="020F0502020204030204" pitchFamily="34" charset="0"/>
                <a:cs typeface="Arial" panose="020B0604020202020204" pitchFamily="34" charset="0"/>
              </a:rPr>
              <a:t>truyền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thẳng</a:t>
            </a:r>
            <a:r>
              <a:rPr lang="en-US" sz="1800">
                <a:effectLst/>
                <a:latin typeface="Times New Roman" panose="02020603050405020304" pitchFamily="18" charset="0"/>
                <a:ea typeface="Calibri" panose="020F0502020204030204" pitchFamily="34" charset="0"/>
                <a:cs typeface="Arial" panose="020B0604020202020204" pitchFamily="34" charset="0"/>
              </a:rPr>
              <a:t> (feedforward neural network) </a:t>
            </a:r>
            <a:r>
              <a:rPr lang="en-US" sz="1800" err="1">
                <a:effectLst/>
                <a:latin typeface="Times New Roman" panose="02020603050405020304" pitchFamily="18" charset="0"/>
                <a:ea typeface="Calibri" panose="020F0502020204030204" pitchFamily="34" charset="0"/>
                <a:cs typeface="Arial" panose="020B0604020202020204" pitchFamily="34" charset="0"/>
              </a:rPr>
              <a:t>để</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toán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suất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cặp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liên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câu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xác</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định</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các</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mối</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quan</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hệ</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phụ</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thuộc</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giữa</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các</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từ</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trong</a:t>
            </a:r>
            <a:r>
              <a:rPr lang="en-US" sz="1800" b="1">
                <a:effectLst/>
                <a:latin typeface="Times New Roman" panose="02020603050405020304" pitchFamily="18" charset="0"/>
                <a:ea typeface="Calibri" panose="020F0502020204030204" pitchFamily="34" charset="0"/>
                <a:cs typeface="Arial" panose="020B0604020202020204" pitchFamily="34" charset="0"/>
              </a:rPr>
              <a:t> </a:t>
            </a:r>
            <a:r>
              <a:rPr lang="en-US" sz="1800" b="1" err="1">
                <a:effectLst/>
                <a:latin typeface="Times New Roman" panose="02020603050405020304" pitchFamily="18" charset="0"/>
                <a:ea typeface="Calibri" panose="020F0502020204030204" pitchFamily="34" charset="0"/>
                <a:cs typeface="Arial" panose="020B0604020202020204" pitchFamily="34" charset="0"/>
              </a:rPr>
              <a:t>câu</a:t>
            </a:r>
            <a:r>
              <a:rPr lang="en-US" sz="1800">
                <a:effectLst/>
                <a:latin typeface="Times New Roman" panose="02020603050405020304" pitchFamily="18" charset="0"/>
                <a:ea typeface="Calibri" panose="020F0502020204030204" pitchFamily="34" charset="0"/>
                <a:cs typeface="Arial" panose="020B0604020202020204" pitchFamily="34" charset="0"/>
              </a:rPr>
              <a:t>.</a:t>
            </a:r>
            <a:endParaRPr/>
          </a:p>
        </p:txBody>
      </p:sp>
    </p:spTree>
    <p:extLst>
      <p:ext uri="{BB962C8B-B14F-4D97-AF65-F5344CB8AC3E}">
        <p14:creationId xmlns:p14="http://schemas.microsoft.com/office/powerpoint/2010/main" val="1765656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e7b6c6cdac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e7b6c6cdac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180340" algn="just">
              <a:lnSpc>
                <a:spcPct val="150000"/>
              </a:lnSpc>
              <a:spcAft>
                <a:spcPts val="800"/>
              </a:spcAft>
            </a:pPr>
            <a:r>
              <a:rPr lang="vi-VN" sz="1800" kern="100">
                <a:effectLst/>
                <a:latin typeface="Times New Roman" panose="02020603050405020304" pitchFamily="18" charset="0"/>
                <a:ea typeface="Calibri" panose="020F0502020204030204" pitchFamily="34" charset="0"/>
                <a:cs typeface="Arial" panose="020B0604020202020204" pitchFamily="34" charset="0"/>
              </a:rPr>
              <a:t>sử dụng AdamW với một tốc độ học cố định là 1.e-5 và một kích thước batch là 32 </a:t>
            </a:r>
            <a:r>
              <a:rPr lang="en-US" sz="1800" kern="100">
                <a:effectLst/>
                <a:latin typeface="Times New Roman" panose="02020603050405020304" pitchFamily="18" charset="0"/>
                <a:ea typeface="Calibri" panose="020F0502020204030204" pitchFamily="34" charset="0"/>
                <a:cs typeface="Arial" panose="020B0604020202020204" pitchFamily="34" charset="0"/>
              </a:rPr>
              <a:t>.</a:t>
            </a:r>
            <a:r>
              <a:rPr lang="vi-VN" sz="1800" kern="100">
                <a:effectLst/>
                <a:latin typeface="Times New Roman" panose="02020603050405020304" pitchFamily="18" charset="0"/>
                <a:ea typeface="Calibri" panose="020F0502020204030204" pitchFamily="34" charset="0"/>
                <a:cs typeface="Arial" panose="020B0604020202020204" pitchFamily="34" charset="0"/>
              </a:rPr>
              <a:t> </a:t>
            </a:r>
            <a:endParaRPr lang="en-US" sz="1800" kern="100">
              <a:effectLst/>
              <a:latin typeface="Times New Roman" panose="02020603050405020304" pitchFamily="18" charset="0"/>
              <a:ea typeface="Calibri" panose="020F0502020204030204" pitchFamily="34" charset="0"/>
              <a:cs typeface="Arial" panose="020B0604020202020204" pitchFamily="34" charset="0"/>
            </a:endParaRPr>
          </a:p>
          <a:p>
            <a:pPr indent="180340" algn="just">
              <a:lnSpc>
                <a:spcPct val="150000"/>
              </a:lnSpc>
              <a:spcAft>
                <a:spcPts val="800"/>
              </a:spcAft>
            </a:pPr>
            <a:r>
              <a:rPr lang="vi-VN" sz="1800" kern="100">
                <a:effectLst/>
                <a:latin typeface="Times New Roman" panose="02020603050405020304" pitchFamily="18" charset="0"/>
                <a:ea typeface="Calibri" panose="020F0502020204030204" pitchFamily="34" charset="0"/>
                <a:cs typeface="Arial" panose="020B0604020202020204" pitchFamily="34" charset="0"/>
              </a:rPr>
              <a:t>fine-tune trong 30 epochs đào tạo, đánh giá hiệu suất tác vụ sau mỗi epoch trên tập validation (ở đây, early stopping được áp dụng khi không có cải thiện sau 5 epoch liên tiếp), và sau đó chọn điểm kiểm tra tốt nhất để báo cáo kết quả cuối cùng trên tập test (lưu ý rằng mỗi điểm số của chúng tôi là trung bình của 5 lần chạy với các seed ngẫu nhiên khác nhau).</a:t>
            </a:r>
            <a:endParaRPr lang="en-US" sz="1800" kern="100">
              <a:effectLst/>
              <a:latin typeface="Times New Roman" panose="02020603050405020304" pitchFamily="18" charset="0"/>
              <a:ea typeface="Calibri" panose="020F0502020204030204" pitchFamily="34" charset="0"/>
              <a:cs typeface="Arial" panose="020B0604020202020204" pitchFamily="34" charset="0"/>
            </a:endParaRPr>
          </a:p>
          <a:p>
            <a:pPr marL="457200" indent="0" algn="just">
              <a:buNone/>
            </a:pPr>
            <a:endParaRPr lang="vi-VN"/>
          </a:p>
        </p:txBody>
      </p:sp>
    </p:spTree>
    <p:extLst>
      <p:ext uri="{BB962C8B-B14F-4D97-AF65-F5344CB8AC3E}">
        <p14:creationId xmlns:p14="http://schemas.microsoft.com/office/powerpoint/2010/main" val="25675279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Calibri" panose="020F0502020204030204" pitchFamily="34" charset="0"/>
                <a:cs typeface="Arial" panose="020B0604020202020204" pitchFamily="34" charset="0"/>
              </a:rPr>
              <a:t>Điểm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hiệu</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suất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bằng</a:t>
            </a:r>
            <a:r>
              <a:rPr lang="en-US" sz="1800">
                <a:effectLst/>
                <a:latin typeface="Times New Roman" panose="02020603050405020304" pitchFamily="18" charset="0"/>
                <a:ea typeface="Calibri" panose="020F0502020204030204" pitchFamily="34" charset="0"/>
                <a:cs typeface="Arial" panose="020B0604020202020204" pitchFamily="34" charset="0"/>
              </a:rPr>
              <a:t> phần </a:t>
            </a:r>
            <a:r>
              <a:rPr lang="en-US" sz="1800" err="1">
                <a:effectLst/>
                <a:latin typeface="Times New Roman" panose="02020603050405020304" pitchFamily="18" charset="0"/>
                <a:ea typeface="Calibri" panose="020F0502020204030204" pitchFamily="34" charset="0"/>
                <a:cs typeface="Arial" panose="020B0604020202020204" pitchFamily="34" charset="0"/>
              </a:rPr>
              <a:t>trăm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trên</a:t>
            </a:r>
            <a:r>
              <a:rPr lang="en-US" sz="1800">
                <a:effectLst/>
                <a:latin typeface="Times New Roman" panose="02020603050405020304" pitchFamily="18" charset="0"/>
                <a:ea typeface="Calibri" panose="020F0502020204030204" pitchFamily="34" charset="0"/>
                <a:cs typeface="Arial" panose="020B0604020202020204" pitchFamily="34" charset="0"/>
              </a:rPr>
              <a:t> tập kiểm tra POS tagging, Dependency parsing. "Acc.", "LAS" và "UAS" </a:t>
            </a:r>
            <a:r>
              <a:rPr lang="en-US" sz="1800" err="1">
                <a:effectLst/>
                <a:latin typeface="Times New Roman" panose="02020603050405020304" pitchFamily="18" charset="0"/>
                <a:ea typeface="Calibri" panose="020F0502020204030204" pitchFamily="34" charset="0"/>
                <a:cs typeface="Arial" panose="020B0604020202020204" pitchFamily="34" charset="0"/>
              </a:rPr>
              <a:t>lần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lượt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viết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tắt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Độ</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chính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xác</a:t>
            </a:r>
            <a:r>
              <a:rPr lang="en-US" sz="1800">
                <a:effectLst/>
                <a:latin typeface="Times New Roman" panose="02020603050405020304" pitchFamily="18" charset="0"/>
                <a:ea typeface="Calibri" panose="020F0502020204030204" pitchFamily="34" charset="0"/>
                <a:cs typeface="Arial" panose="020B0604020202020204" pitchFamily="34" charset="0"/>
              </a:rPr>
              <a:t>, Điểm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gắn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và Điểm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không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gắn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nhãn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trong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đó</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liệu </a:t>
            </a:r>
            <a:r>
              <a:rPr lang="en-US" sz="1800" err="1">
                <a:effectLst/>
                <a:latin typeface="Times New Roman" panose="02020603050405020304" pitchFamily="18" charset="0"/>
                <a:ea typeface="Calibri" panose="020F0502020204030204" pitchFamily="34" charset="0"/>
                <a:cs typeface="Arial" panose="020B0604020202020204" pitchFamily="34" charset="0"/>
              </a:rPr>
              <a:t>đánh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giá</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này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tính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trên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từ</a:t>
            </a:r>
            <a:r>
              <a:rPr lang="en-US" sz="1800">
                <a:effectLst/>
                <a:latin typeface="Times New Roman" panose="02020603050405020304" pitchFamily="18" charset="0"/>
                <a:ea typeface="Calibri" panose="020F0502020204030204" pitchFamily="34" charset="0"/>
                <a:cs typeface="Arial" panose="020B0604020202020204" pitchFamily="34" charset="0"/>
              </a:rPr>
              <a:t>, bao </a:t>
            </a:r>
            <a:r>
              <a:rPr lang="en-US" sz="1800" err="1">
                <a:effectLst/>
                <a:latin typeface="Times New Roman" panose="02020603050405020304" pitchFamily="18" charset="0"/>
                <a:ea typeface="Calibri" panose="020F0502020204030204" pitchFamily="34" charset="0"/>
                <a:cs typeface="Arial" panose="020B0604020202020204" pitchFamily="34" charset="0"/>
              </a:rPr>
              <a:t>gồm</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dấu</a:t>
            </a:r>
            <a:r>
              <a:rPr lang="en-US" sz="1800">
                <a:effectLst/>
                <a:latin typeface="Times New Roman" panose="02020603050405020304" pitchFamily="18" charset="0"/>
                <a:ea typeface="Calibri" panose="020F0502020204030204" pitchFamily="34" charset="0"/>
                <a:cs typeface="Arial" panose="020B0604020202020204" pitchFamily="34" charset="0"/>
              </a:rPr>
              <a:t> câu). [</a:t>
            </a:r>
            <a:r>
              <a:rPr lang="en-US" sz="1800">
                <a:solidFill>
                  <a:srgbClr val="000000"/>
                </a:solidFill>
                <a:effectLst/>
                <a:latin typeface="CMSY10"/>
                <a:ea typeface="Calibri" panose="020F0502020204030204" pitchFamily="34" charset="0"/>
                <a:cs typeface="Arial" panose="020B0604020202020204" pitchFamily="34" charset="0"/>
                <a:sym typeface="Symbol" panose="05050102010706020507" pitchFamily="18" charset="2"/>
              </a:rPr>
              <a:t></a:t>
            </a:r>
            <a:r>
              <a:rPr lang="en-US" sz="1800">
                <a:effectLst/>
                <a:latin typeface="Times New Roman" panose="02020603050405020304" pitchFamily="18" charset="0"/>
                <a:ea typeface="Calibri" panose="020F0502020204030204" pitchFamily="34" charset="0"/>
                <a:cs typeface="Arial" panose="020B0604020202020204" pitchFamily="34" charset="0"/>
              </a:rPr>
              <a:t>] và [*</a:t>
            </a:r>
            <a:r>
              <a:rPr lang="en-US" sz="1800" err="1">
                <a:effectLst/>
                <a:latin typeface="Times New Roman" panose="02020603050405020304" pitchFamily="18" charset="0"/>
                <a:ea typeface="Calibri" panose="020F0502020204030204" pitchFamily="34" charset="0"/>
                <a:cs typeface="Arial" panose="020B0604020202020204" pitchFamily="34" charset="0"/>
              </a:rPr>
              <a:t>sao</a:t>
            </a:r>
            <a:r>
              <a:rPr lang="en-US" sz="1800">
                <a:effectLst/>
                <a:latin typeface="Times New Roman" panose="02020603050405020304" pitchFamily="18" charset="0"/>
                <a:ea typeface="Calibri" panose="020F0502020204030204" pitchFamily="34" charset="0"/>
                <a:cs typeface="Arial" panose="020B0604020202020204" pitchFamily="34" charset="0"/>
              </a:rPr>
              <a:t>] đề </a:t>
            </a:r>
            <a:r>
              <a:rPr lang="en-US" sz="1800" err="1">
                <a:effectLst/>
                <a:latin typeface="Times New Roman" panose="02020603050405020304" pitchFamily="18" charset="0"/>
                <a:ea typeface="Calibri" panose="020F0502020204030204" pitchFamily="34" charset="0"/>
                <a:cs typeface="Arial" panose="020B0604020202020204" pitchFamily="34" charset="0"/>
              </a:rPr>
              <a:t>cập</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đến</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báo cáo </a:t>
            </a:r>
            <a:r>
              <a:rPr lang="en-US" sz="1800" err="1">
                <a:effectLst/>
                <a:latin typeface="Times New Roman" panose="02020603050405020304" pitchFamily="18" charset="0"/>
                <a:ea typeface="Calibri" panose="020F0502020204030204" pitchFamily="34" charset="0"/>
                <a:cs typeface="Arial" panose="020B0604020202020204" pitchFamily="34" charset="0"/>
              </a:rPr>
              <a:t>bởi</a:t>
            </a:r>
            <a:r>
              <a:rPr lang="en-US" sz="1800">
                <a:effectLst/>
                <a:latin typeface="Times New Roman" panose="02020603050405020304" pitchFamily="18" charset="0"/>
                <a:ea typeface="Calibri" panose="020F0502020204030204" pitchFamily="34" charset="0"/>
                <a:cs typeface="Arial" panose="020B0604020202020204" pitchFamily="34" charset="0"/>
              </a:rPr>
              <a:t> Nguyen et al. (2017) và Nguyen (2019).</a:t>
            </a:r>
          </a:p>
          <a:p>
            <a:r>
              <a:rPr lang="en-US" sz="1800" err="1">
                <a:effectLst/>
                <a:latin typeface="Times New Roman" panose="02020603050405020304" pitchFamily="18" charset="0"/>
                <a:ea typeface="Calibri" panose="020F0502020204030204" pitchFamily="34" charset="0"/>
                <a:cs typeface="Arial" panose="020B0604020202020204" pitchFamily="34" charset="0"/>
              </a:rPr>
              <a:t>Bảng</a:t>
            </a:r>
            <a:r>
              <a:rPr lang="en-US" sz="1800">
                <a:effectLst/>
                <a:latin typeface="Times New Roman" panose="02020603050405020304" pitchFamily="18" charset="0"/>
                <a:ea typeface="Calibri" panose="020F0502020204030204" pitchFamily="34" charset="0"/>
                <a:cs typeface="Arial" panose="020B0604020202020204" pitchFamily="34" charset="0"/>
              </a:rPr>
              <a:t> 2 và </a:t>
            </a:r>
            <a:r>
              <a:rPr lang="en-US" sz="1800" err="1">
                <a:effectLst/>
                <a:latin typeface="Times New Roman" panose="02020603050405020304" pitchFamily="18" charset="0"/>
                <a:ea typeface="Calibri" panose="020F0502020204030204" pitchFamily="34" charset="0"/>
                <a:cs typeface="Arial" panose="020B0604020202020204" pitchFamily="34" charset="0"/>
              </a:rPr>
              <a:t>bảng</a:t>
            </a:r>
            <a:r>
              <a:rPr lang="en-US" sz="1800">
                <a:effectLst/>
                <a:latin typeface="Times New Roman" panose="02020603050405020304" pitchFamily="18" charset="0"/>
                <a:ea typeface="Calibri" panose="020F0502020204030204" pitchFamily="34" charset="0"/>
                <a:cs typeface="Arial" panose="020B0604020202020204" pitchFamily="34" charset="0"/>
              </a:rPr>
              <a:t> 3 so </a:t>
            </a:r>
            <a:r>
              <a:rPr lang="en-US" sz="1800" err="1">
                <a:effectLst/>
                <a:latin typeface="Times New Roman" panose="02020603050405020304" pitchFamily="18" charset="0"/>
                <a:ea typeface="Calibri" panose="020F0502020204030204" pitchFamily="34" charset="0"/>
                <a:cs typeface="Arial" panose="020B0604020202020204" pitchFamily="34" charset="0"/>
              </a:rPr>
              <a:t>sánh</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điểm </a:t>
            </a:r>
            <a:r>
              <a:rPr lang="en-US" sz="1800" err="1">
                <a:effectLst/>
                <a:latin typeface="Times New Roman" panose="02020603050405020304" pitchFamily="18" charset="0"/>
                <a:ea typeface="Calibri" panose="020F0502020204030204" pitchFamily="34" charset="0"/>
                <a:cs typeface="Arial" panose="020B0604020202020204" pitchFamily="34" charset="0"/>
              </a:rPr>
              <a:t>số</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của</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PhoBERT</a:t>
            </a:r>
            <a:r>
              <a:rPr lang="en-US" sz="1800">
                <a:effectLst/>
                <a:latin typeface="Times New Roman" panose="02020603050405020304" pitchFamily="18" charset="0"/>
                <a:ea typeface="Calibri" panose="020F0502020204030204" pitchFamily="34" charset="0"/>
                <a:cs typeface="Arial" panose="020B0604020202020204" pitchFamily="34" charset="0"/>
              </a:rPr>
              <a:t> với </a:t>
            </a:r>
            <a:r>
              <a:rPr lang="en-US" sz="1800" err="1">
                <a:effectLst/>
                <a:latin typeface="Times New Roman" panose="02020603050405020304" pitchFamily="18" charset="0"/>
                <a:ea typeface="Calibri" panose="020F0502020204030204" pitchFamily="34" charset="0"/>
                <a:cs typeface="Arial" panose="020B0604020202020204" pitchFamily="34" charset="0"/>
              </a:rPr>
              <a:t>các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kết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quả</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được</a:t>
            </a:r>
            <a:r>
              <a:rPr lang="en-US" sz="1800">
                <a:effectLst/>
                <a:latin typeface="Times New Roman" panose="02020603050405020304" pitchFamily="18" charset="0"/>
                <a:ea typeface="Calibri" panose="020F0502020204030204" pitchFamily="34" charset="0"/>
                <a:cs typeface="Arial" panose="020B0604020202020204" pitchFamily="34" charset="0"/>
              </a:rPr>
              <a:t> báo cáo </a:t>
            </a:r>
            <a:r>
              <a:rPr lang="en-US" sz="1800" err="1">
                <a:effectLst/>
                <a:latin typeface="Times New Roman" panose="02020603050405020304" pitchFamily="18" charset="0"/>
                <a:ea typeface="Calibri" panose="020F0502020204030204" pitchFamily="34" charset="0"/>
                <a:cs typeface="Arial" panose="020B0604020202020204" pitchFamily="34" charset="0"/>
              </a:rPr>
              <a:t>cao</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nhất</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trước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đây</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sử</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dụng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cùng</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cấu</a:t>
            </a:r>
            <a:r>
              <a:rPr lang="en-US" sz="1800">
                <a:effectLst/>
                <a:latin typeface="Times New Roman" panose="02020603050405020304" pitchFamily="18" charset="0"/>
                <a:ea typeface="Calibri" panose="020F0502020204030204" pitchFamily="34" charset="0"/>
                <a:cs typeface="Arial" panose="020B0604020202020204" pitchFamily="34" charset="0"/>
              </a:rPr>
              <a:t> hình </a:t>
            </a:r>
            <a:r>
              <a:rPr lang="en-US" sz="1800" err="1">
                <a:effectLst/>
                <a:latin typeface="Times New Roman" panose="02020603050405020304" pitchFamily="18" charset="0"/>
                <a:ea typeface="Calibri" panose="020F0502020204030204" pitchFamily="34" charset="0"/>
                <a:cs typeface="Arial" panose="020B0604020202020204" pitchFamily="34" charset="0"/>
              </a:rPr>
              <a:t>thực</a:t>
            </a:r>
            <a:r>
              <a:rPr lang="en-US" sz="1800">
                <a:effectLst/>
                <a:latin typeface="Times New Roman" panose="02020603050405020304" pitchFamily="18" charset="0"/>
                <a:ea typeface="Calibri" panose="020F0502020204030204" pitchFamily="34" charset="0"/>
                <a:cs typeface="Arial" panose="020B0604020202020204" pitchFamily="34" charset="0"/>
              </a:rPr>
              <a:t> </a:t>
            </a:r>
            <a:r>
              <a:rPr lang="en-US" sz="1800" err="1">
                <a:effectLst/>
                <a:latin typeface="Times New Roman" panose="02020603050405020304" pitchFamily="18" charset="0"/>
                <a:ea typeface="Calibri" panose="020F0502020204030204" pitchFamily="34" charset="0"/>
                <a:cs typeface="Arial" panose="020B0604020202020204" pitchFamily="34" charset="0"/>
              </a:rPr>
              <a:t>nghiệm</a:t>
            </a:r>
            <a:endParaRPr lang="en-US" sz="1800">
              <a:effectLst/>
              <a:latin typeface="Times New Roman" panose="02020603050405020304" pitchFamily="18" charset="0"/>
              <a:ea typeface="Calibri" panose="020F0502020204030204" pitchFamily="34" charset="0"/>
              <a:cs typeface="Arial" panose="020B0604020202020204" pitchFamily="34" charset="0"/>
            </a:endParaRPr>
          </a:p>
          <a:p>
            <a:endParaRPr lang="en-US"/>
          </a:p>
        </p:txBody>
      </p:sp>
    </p:spTree>
    <p:extLst>
      <p:ext uri="{BB962C8B-B14F-4D97-AF65-F5344CB8AC3E}">
        <p14:creationId xmlns:p14="http://schemas.microsoft.com/office/powerpoint/2010/main" val="9460081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err="1"/>
              <a:t>Câu</a:t>
            </a:r>
            <a:r>
              <a:rPr lang="en-US"/>
              <a:t> </a:t>
            </a:r>
            <a:r>
              <a:rPr lang="en-US" err="1"/>
              <a:t>kết</a:t>
            </a:r>
            <a:r>
              <a:rPr lang="en-US"/>
              <a:t>: </a:t>
            </a:r>
            <a:r>
              <a:rPr lang="en-US" err="1"/>
              <a:t>có</a:t>
            </a:r>
            <a:r>
              <a:rPr lang="en-US"/>
              <a:t> </a:t>
            </a:r>
            <a:r>
              <a:rPr lang="en-US" err="1"/>
              <a:t>thể</a:t>
            </a:r>
            <a:r>
              <a:rPr lang="en-US"/>
              <a:t> </a:t>
            </a:r>
            <a:r>
              <a:rPr lang="en-US" err="1"/>
              <a:t>thấy</a:t>
            </a:r>
            <a:r>
              <a:rPr lang="en-US"/>
              <a:t> </a:t>
            </a:r>
            <a:r>
              <a:rPr lang="en-US" err="1"/>
              <a:t>PhoBERT</a:t>
            </a:r>
            <a:r>
              <a:rPr lang="en-US"/>
              <a:t> </a:t>
            </a:r>
            <a:r>
              <a:rPr lang="en-US" err="1"/>
              <a:t>thực</a:t>
            </a:r>
            <a:r>
              <a:rPr lang="en-US"/>
              <a:t> </a:t>
            </a:r>
            <a:r>
              <a:rPr lang="en-US" err="1"/>
              <a:t>nghiệm</a:t>
            </a:r>
            <a:r>
              <a:rPr lang="en-US"/>
              <a:t> </a:t>
            </a:r>
            <a:r>
              <a:rPr lang="en-US" err="1"/>
              <a:t>hiệu</a:t>
            </a:r>
            <a:r>
              <a:rPr lang="en-US"/>
              <a:t> </a:t>
            </a:r>
            <a:r>
              <a:rPr lang="en-US" err="1"/>
              <a:t>quả</a:t>
            </a:r>
            <a:r>
              <a:rPr lang="en-US"/>
              <a:t> so </a:t>
            </a:r>
            <a:r>
              <a:rPr lang="en-US" err="1"/>
              <a:t>với</a:t>
            </a:r>
            <a:r>
              <a:rPr lang="en-US"/>
              <a:t> </a:t>
            </a:r>
            <a:r>
              <a:rPr lang="en-US" err="1"/>
              <a:t>bla</a:t>
            </a:r>
            <a:r>
              <a:rPr lang="en-US"/>
              <a:t> </a:t>
            </a:r>
            <a:r>
              <a:rPr lang="en-US" err="1"/>
              <a:t>bla</a:t>
            </a:r>
            <a:endParaRPr lang="en-US"/>
          </a:p>
        </p:txBody>
      </p:sp>
    </p:spTree>
    <p:extLst>
      <p:ext uri="{BB962C8B-B14F-4D97-AF65-F5344CB8AC3E}">
        <p14:creationId xmlns:p14="http://schemas.microsoft.com/office/powerpoint/2010/main" val="30182565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e7b6c6cdac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e7b6c6cdac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620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Gồm</a:t>
            </a:r>
            <a:r>
              <a:rPr lang="en-US"/>
              <a:t> </a:t>
            </a:r>
            <a:endParaRPr/>
          </a:p>
        </p:txBody>
      </p:sp>
    </p:spTree>
    <p:extLst>
      <p:ext uri="{BB962C8B-B14F-4D97-AF65-F5344CB8AC3E}">
        <p14:creationId xmlns:p14="http://schemas.microsoft.com/office/powerpoint/2010/main" val="77431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e7b6c6cdac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e7b6c6cdac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Bộ dữ liệu VNTC 10Topics đã được chia thành tập huấn luyện và tập kiểm tra gồm 10 chủ đề, mỗi chủ đề gồm các file chứa các nội dung văn bản.</a:t>
            </a:r>
          </a:p>
        </p:txBody>
      </p:sp>
    </p:spTree>
    <p:extLst>
      <p:ext uri="{BB962C8B-B14F-4D97-AF65-F5344CB8AC3E}">
        <p14:creationId xmlns:p14="http://schemas.microsoft.com/office/powerpoint/2010/main" val="237467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33938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D1D5DB"/>
                </a:solidFill>
                <a:effectLst/>
                <a:latin typeface="Söhne"/>
              </a:rPr>
              <a:t>hàng đại diện cho lớp thực tế và cột đại diện cho lớp dự đoán.</a:t>
            </a:r>
            <a:endParaRPr/>
          </a:p>
        </p:txBody>
      </p:sp>
    </p:spTree>
    <p:extLst>
      <p:ext uri="{BB962C8B-B14F-4D97-AF65-F5344CB8AC3E}">
        <p14:creationId xmlns:p14="http://schemas.microsoft.com/office/powerpoint/2010/main" val="36649401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08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e7b6c6cdac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e7b6c6cdac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1. Chuẩn bị dữ liệu đầu vào:</a:t>
            </a:r>
          </a:p>
          <a:p>
            <a:pPr marL="0" lvl="0" indent="0" algn="l" rtl="0">
              <a:spcBef>
                <a:spcPts val="0"/>
              </a:spcBef>
              <a:spcAft>
                <a:spcPts val="0"/>
              </a:spcAft>
              <a:buNone/>
            </a:pPr>
            <a:r>
              <a:rPr lang="vi-VN"/>
              <a:t>   - Tiền xử lý: Bước này bao gồm tách từ (tokenization) và chuyển đổi văn bản thành dạng số hóa. Mô hình PhoBERT sử dụng mã hóa BPE (Byte-Pair Encoding) để chuyển đổi từ văn bản thành các token.</a:t>
            </a:r>
          </a:p>
          <a:p>
            <a:pPr marL="0" lvl="0" indent="0" algn="l" rtl="0">
              <a:spcBef>
                <a:spcPts val="0"/>
              </a:spcBef>
              <a:spcAft>
                <a:spcPts val="0"/>
              </a:spcAft>
              <a:buNone/>
            </a:pPr>
            <a:r>
              <a:rPr lang="vi-VN"/>
              <a:t>   - Định dạng đầu vào: Mô hình PhoBERT yêu cầu đầu vào là một tensor 2D với kích thước cố định, trong đó mỗi hàng của tensor đại diện cho một câu hoặc đoạn văn bản. Để đạt được kích thước cố định, có thể sử dụng các phương pháp như padding hoặc cắt đi các phần dư để điều chỉnh độ dài câu.</a:t>
            </a:r>
            <a:endParaRPr lang="en-US"/>
          </a:p>
          <a:p>
            <a:pPr marL="0" lvl="0" indent="0" algn="l" rtl="0">
              <a:spcBef>
                <a:spcPts val="0"/>
              </a:spcBef>
              <a:spcAft>
                <a:spcPts val="0"/>
              </a:spcAft>
              <a:buNone/>
            </a:pPr>
            <a:endParaRPr lang="vi-VN"/>
          </a:p>
          <a:p>
            <a:pPr marL="0" lvl="0" indent="0" algn="l" rtl="0">
              <a:spcBef>
                <a:spcPts val="0"/>
              </a:spcBef>
              <a:spcAft>
                <a:spcPts val="0"/>
              </a:spcAft>
              <a:buNone/>
            </a:pPr>
            <a:r>
              <a:rPr lang="vi-VN"/>
              <a:t>2. Huấn luyện mô hình:</a:t>
            </a:r>
          </a:p>
          <a:p>
            <a:pPr marL="0" lvl="0" indent="0" algn="l" rtl="0">
              <a:spcBef>
                <a:spcPts val="0"/>
              </a:spcBef>
              <a:spcAft>
                <a:spcPts val="0"/>
              </a:spcAft>
              <a:buNone/>
            </a:pPr>
            <a:r>
              <a:rPr lang="vi-VN"/>
              <a:t>   - Chuẩn bị dữ liệu huấn luyện: </a:t>
            </a:r>
            <a:r>
              <a:rPr lang="en-US"/>
              <a:t>C</a:t>
            </a:r>
            <a:r>
              <a:rPr lang="vi-VN"/>
              <a:t>ần có một tập dữ liệu huấn luyện được gắn nhãn đúng cho việc phân loại. Mỗi mẫu văn bản trong tập dữ liệu huấn luyện cần đi kèm với nhãn tương ứng.</a:t>
            </a:r>
          </a:p>
          <a:p>
            <a:pPr marL="0" lvl="0" indent="0" algn="l" rtl="0">
              <a:spcBef>
                <a:spcPts val="0"/>
              </a:spcBef>
              <a:spcAft>
                <a:spcPts val="0"/>
              </a:spcAft>
              <a:buNone/>
            </a:pPr>
            <a:r>
              <a:rPr lang="vi-VN"/>
              <a:t>   - Xây dựng mô hình: </a:t>
            </a:r>
            <a:r>
              <a:rPr lang="en-US"/>
              <a:t>Xây </a:t>
            </a:r>
            <a:r>
              <a:rPr lang="vi-VN"/>
              <a:t>dựng một mô hình</a:t>
            </a:r>
            <a:r>
              <a:rPr lang="en-US"/>
              <a:t> pre-trained</a:t>
            </a:r>
            <a:r>
              <a:rPr lang="vi-VN"/>
              <a:t> PhoBERT.</a:t>
            </a:r>
          </a:p>
          <a:p>
            <a:pPr marL="0" lvl="0" indent="0" algn="l" rtl="0">
              <a:spcBef>
                <a:spcPts val="0"/>
              </a:spcBef>
              <a:spcAft>
                <a:spcPts val="0"/>
              </a:spcAft>
              <a:buNone/>
            </a:pPr>
            <a:r>
              <a:rPr lang="vi-VN"/>
              <a:t>   - Tạo optimizer và loss function</a:t>
            </a:r>
            <a:r>
              <a:rPr lang="en-US"/>
              <a:t>: Sử dụng </a:t>
            </a:r>
            <a:r>
              <a:rPr lang="vi-VN"/>
              <a:t>Adam</a:t>
            </a:r>
            <a:r>
              <a:rPr lang="en-US"/>
              <a:t>W </a:t>
            </a:r>
            <a:r>
              <a:rPr lang="vi-VN"/>
              <a:t>và hàm mất để huấn luyện mô hình.</a:t>
            </a:r>
          </a:p>
          <a:p>
            <a:pPr marL="0" lvl="0" indent="0" algn="l" rtl="0">
              <a:spcBef>
                <a:spcPts val="0"/>
              </a:spcBef>
              <a:spcAft>
                <a:spcPts val="0"/>
              </a:spcAft>
              <a:buNone/>
            </a:pPr>
            <a:r>
              <a:rPr lang="vi-VN"/>
              <a:t>   - Huấn luyện mô hình: </a:t>
            </a:r>
            <a:r>
              <a:rPr lang="en-US"/>
              <a:t>Từ </a:t>
            </a:r>
            <a:r>
              <a:rPr lang="vi-VN"/>
              <a:t>dữ liệu huấn luyện, </a:t>
            </a:r>
            <a:r>
              <a:rPr lang="en-US"/>
              <a:t>sử dụng vòng lặp </a:t>
            </a:r>
            <a:r>
              <a:rPr lang="vi-VN"/>
              <a:t>đưa các mẫu văn bản qua mô hình, tính toán gradient và cập nhật trọng số của mô hình để tối thiểu hóa hàm mất mát.</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3</a:t>
            </a:r>
            <a:r>
              <a:rPr lang="vi-VN"/>
              <a:t>. Đánh giá và tinh chỉnh:</a:t>
            </a:r>
          </a:p>
          <a:p>
            <a:pPr marL="0" lvl="0" indent="0" algn="l" rtl="0">
              <a:spcBef>
                <a:spcPts val="0"/>
              </a:spcBef>
              <a:spcAft>
                <a:spcPts val="0"/>
              </a:spcAft>
              <a:buNone/>
            </a:pPr>
            <a:r>
              <a:rPr lang="vi-VN"/>
              <a:t>   - Đánh giá kết quả: So sánh các dự đoán nhãn của mô hình với nhãn thực tế đã biết trước đó trên tập dữ liệu kiểm tra. Các phép đo như độ chính xác (accuracy), và F1-score được sử dụng để đánh giá hiệu suất của mô hình.</a:t>
            </a:r>
          </a:p>
          <a:p>
            <a:pPr marL="0" lvl="0" indent="0" algn="l" rtl="0">
              <a:spcBef>
                <a:spcPts val="0"/>
              </a:spcBef>
              <a:spcAft>
                <a:spcPts val="0"/>
              </a:spcAft>
              <a:buNone/>
            </a:pPr>
            <a:r>
              <a:rPr lang="vi-VN"/>
              <a:t>   - Tinh chỉnh mô hình: Dựa trên kết quả đánh giá, có thể tinh chỉnh mô hình bằng cách điều chỉnh siêu tham số (như learning rate, số lượng epoch), thay đổi kiến trúc mạng hoặc thực hiện kỹ thuật tăng cường dữ liệu (data augmentation) để cải thiện hiệu suất phân loại</a:t>
            </a:r>
            <a:r>
              <a:rPr lang="en-US"/>
              <a:t>.</a:t>
            </a:r>
            <a:endParaRPr lang="vi-VN"/>
          </a:p>
          <a:p>
            <a:pPr marL="0" lvl="0" indent="0" algn="l" rtl="0">
              <a:spcBef>
                <a:spcPts val="0"/>
              </a:spcBef>
              <a:spcAft>
                <a:spcPts val="0"/>
              </a:spcAft>
              <a:buNone/>
            </a:pPr>
            <a:endParaRPr lang="vi-VN"/>
          </a:p>
          <a:p>
            <a:pPr marL="0" lvl="0" indent="0" algn="l" rtl="0">
              <a:spcBef>
                <a:spcPts val="0"/>
              </a:spcBef>
              <a:spcAft>
                <a:spcPts val="0"/>
              </a:spcAft>
              <a:buNone/>
            </a:pPr>
            <a:r>
              <a:rPr lang="en-US"/>
              <a:t>4</a:t>
            </a:r>
            <a:r>
              <a:rPr lang="vi-VN"/>
              <a:t>. Áp dụng mô hình cho dữ liệu mới:</a:t>
            </a:r>
          </a:p>
          <a:p>
            <a:pPr marL="0" lvl="0" indent="0" algn="l" rtl="0">
              <a:spcBef>
                <a:spcPts val="0"/>
              </a:spcBef>
              <a:spcAft>
                <a:spcPts val="0"/>
              </a:spcAft>
              <a:buNone/>
            </a:pPr>
            <a:r>
              <a:rPr lang="vi-VN"/>
              <a:t>   - Tiền xử lý dữ liệu mới: Áp dụng các bước tiền xử lý như tách từ và chuyển đổi văn bản thành dạng số hóa.</a:t>
            </a:r>
          </a:p>
          <a:p>
            <a:pPr marL="0" lvl="0" indent="0" algn="l" rtl="0">
              <a:spcBef>
                <a:spcPts val="0"/>
              </a:spcBef>
              <a:spcAft>
                <a:spcPts val="0"/>
              </a:spcAft>
              <a:buNone/>
            </a:pPr>
            <a:r>
              <a:rPr lang="vi-VN"/>
              <a:t>   - Đưa dữ liệu mới vào mô hình: Chạy các đoạn văn bản mới qua mô hình PhoBERT để</a:t>
            </a:r>
            <a:r>
              <a:rPr lang="en-US"/>
              <a:t> </a:t>
            </a:r>
            <a:r>
              <a:rPr lang="vi-VN"/>
              <a:t>nhận được dự đoán nhãn tương ứng cho chún</a:t>
            </a:r>
            <a:r>
              <a:rPr lang="en-US"/>
              <a:t>g.</a:t>
            </a:r>
            <a:endParaRPr lang="vi-V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7b6c6cdac_0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e7b6c6cdac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382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e7b6c6cdac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e7b6c6cdac_0_1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611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e7b6c6cdac_0_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e7b6c6cdac_0_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sz="1800" err="1">
                <a:effectLst/>
                <a:latin typeface="Times New Roman"/>
                <a:ea typeface="Calibri" panose="020F0502020204030204" pitchFamily="34" charset="0"/>
                <a:cs typeface="Times New Roman"/>
              </a:rPr>
              <a:t>tại</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tác</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vụ</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Depedency</a:t>
            </a:r>
            <a:r>
              <a:rPr lang="en-US" sz="1800">
                <a:effectLst/>
                <a:latin typeface="Times New Roman"/>
                <a:ea typeface="Calibri" panose="020F0502020204030204" pitchFamily="34" charset="0"/>
                <a:cs typeface="Times New Roman"/>
              </a:rPr>
              <a:t> Parsing, </a:t>
            </a:r>
            <a:r>
              <a:rPr lang="en-US" sz="1800" err="1">
                <a:effectLst/>
                <a:latin typeface="Times New Roman"/>
                <a:ea typeface="Calibri" panose="020F0502020204030204" pitchFamily="34" charset="0"/>
                <a:cs typeface="Times New Roman"/>
              </a:rPr>
              <a:t>PhoBERT</a:t>
            </a:r>
            <a:r>
              <a:rPr lang="en-US" sz="1800" baseline="-25000" err="1">
                <a:effectLst/>
                <a:latin typeface="Times New Roman"/>
                <a:ea typeface="Calibri" panose="020F0502020204030204" pitchFamily="34" charset="0"/>
                <a:cs typeface="Times New Roman"/>
              </a:rPr>
              <a:t>large</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đạt</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được</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số</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điểm</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thấp</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hơn</a:t>
            </a:r>
            <a:r>
              <a:rPr lang="en-US" sz="1800">
                <a:effectLst/>
                <a:latin typeface="Times New Roman"/>
                <a:ea typeface="Calibri" panose="020F0502020204030204" pitchFamily="34" charset="0"/>
                <a:cs typeface="Times New Roman"/>
              </a:rPr>
              <a:t> 0,9% so </a:t>
            </a:r>
            <a:r>
              <a:rPr lang="en-US" sz="1800" err="1">
                <a:effectLst/>
                <a:latin typeface="Times New Roman"/>
                <a:ea typeface="Calibri" panose="020F0502020204030204" pitchFamily="34" charset="0"/>
                <a:cs typeface="Times New Roman"/>
              </a:rPr>
              <a:t>với</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PhoBERT</a:t>
            </a:r>
            <a:r>
              <a:rPr lang="en-US" sz="1800" baseline="-25000" err="1">
                <a:effectLst/>
                <a:latin typeface="Times New Roman"/>
                <a:ea typeface="Calibri" panose="020F0502020204030204" pitchFamily="34" charset="0"/>
                <a:cs typeface="Times New Roman"/>
              </a:rPr>
              <a:t>base</a:t>
            </a:r>
            <a:r>
              <a:rPr lang="en-US" sz="1800" baseline="0">
                <a:effectLst/>
                <a:latin typeface="Times New Roman"/>
                <a:ea typeface="Calibri" panose="020F0502020204030204" pitchFamily="34" charset="0"/>
                <a:cs typeface="Times New Roman"/>
              </a:rPr>
              <a:t>, </a:t>
            </a:r>
            <a:r>
              <a:rPr lang="en-US" sz="1800">
                <a:effectLst/>
                <a:latin typeface="Times New Roman"/>
                <a:ea typeface="Calibri" panose="020F0502020204030204" pitchFamily="34" charset="0"/>
                <a:cs typeface="Times New Roman"/>
              </a:rPr>
              <a:t>do </a:t>
            </a:r>
            <a:r>
              <a:rPr lang="en-US" sz="1800" err="1">
                <a:effectLst/>
                <a:latin typeface="Times New Roman"/>
                <a:ea typeface="Calibri" panose="020F0502020204030204" pitchFamily="34" charset="0"/>
                <a:cs typeface="Times New Roman"/>
              </a:rPr>
              <a:t>lớp</a:t>
            </a:r>
            <a:r>
              <a:rPr lang="en-US" sz="1800">
                <a:effectLst/>
                <a:latin typeface="Times New Roman"/>
                <a:ea typeface="Calibri" panose="020F0502020204030204" pitchFamily="34" charset="0"/>
                <a:cs typeface="Times New Roman"/>
              </a:rPr>
              <a:t> Transformer </a:t>
            </a:r>
            <a:r>
              <a:rPr lang="en-US" sz="1800" err="1">
                <a:effectLst/>
                <a:latin typeface="Times New Roman"/>
                <a:ea typeface="Calibri" panose="020F0502020204030204" pitchFamily="34" charset="0"/>
                <a:cs typeface="Times New Roman"/>
              </a:rPr>
              <a:t>cuối</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cùng</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trong</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kiến</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trúc</a:t>
            </a:r>
            <a:r>
              <a:rPr lang="en-US" sz="1800">
                <a:effectLst/>
                <a:latin typeface="Times New Roman"/>
                <a:ea typeface="Calibri" panose="020F0502020204030204" pitchFamily="34" charset="0"/>
                <a:cs typeface="Times New Roman"/>
              </a:rPr>
              <a:t> BERT </a:t>
            </a:r>
            <a:r>
              <a:rPr lang="en-US" sz="1800" err="1">
                <a:effectLst/>
                <a:latin typeface="Times New Roman"/>
                <a:ea typeface="Calibri" panose="020F0502020204030204" pitchFamily="34" charset="0"/>
                <a:cs typeface="Times New Roman"/>
              </a:rPr>
              <a:t>không</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phải</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là</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lớp</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tối</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ưu</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nhất</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có</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thể</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mã</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hóa</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cấu</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trúc</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cú</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pháp</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của</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thông</a:t>
            </a:r>
            <a:r>
              <a:rPr lang="en-US" sz="1800">
                <a:effectLst/>
                <a:latin typeface="Times New Roman"/>
                <a:ea typeface="Calibri" panose="020F0502020204030204" pitchFamily="34" charset="0"/>
                <a:cs typeface="Times New Roman"/>
              </a:rPr>
              <a:t> tin </a:t>
            </a:r>
            <a:r>
              <a:rPr lang="en-US" sz="1800" err="1">
                <a:effectLst/>
                <a:latin typeface="Times New Roman"/>
                <a:ea typeface="Calibri" panose="020F0502020204030204" pitchFamily="34" charset="0"/>
                <a:cs typeface="Times New Roman"/>
              </a:rPr>
              <a:t>phong</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phú</a:t>
            </a:r>
            <a:r>
              <a:rPr lang="en-US" sz="1800">
                <a:effectLst/>
                <a:latin typeface="Times New Roman"/>
                <a:ea typeface="Calibri" panose="020F0502020204030204" pitchFamily="34" charset="0"/>
                <a:cs typeface="Times New Roman"/>
              </a:rPr>
              <a:t> </a:t>
            </a:r>
            <a:r>
              <a:rPr lang="en-US" sz="1800" err="1">
                <a:effectLst/>
                <a:latin typeface="Times New Roman"/>
                <a:ea typeface="Calibri" panose="020F0502020204030204" pitchFamily="34" charset="0"/>
                <a:cs typeface="Times New Roman"/>
              </a:rPr>
              <a:t>nhất</a:t>
            </a:r>
            <a:endParaRPr lang="en-US" sz="1100">
              <a:solidFill>
                <a:srgbClr val="374151"/>
              </a:solidFill>
              <a:latin typeface="Times New Roman"/>
              <a:cs typeface="Times New Roman"/>
            </a:endParaRPr>
          </a:p>
          <a:p>
            <a:r>
              <a:rPr lang="en-US" sz="1100" err="1">
                <a:solidFill>
                  <a:srgbClr val="374151"/>
                </a:solidFill>
                <a:latin typeface="Söhne"/>
              </a:rPr>
              <a:t>Sử</a:t>
            </a:r>
            <a:r>
              <a:rPr lang="en-US" sz="1100">
                <a:solidFill>
                  <a:srgbClr val="374151"/>
                </a:solidFill>
                <a:latin typeface="Söhne"/>
              </a:rPr>
              <a:t> </a:t>
            </a:r>
            <a:r>
              <a:rPr lang="en-US" sz="1100" err="1">
                <a:solidFill>
                  <a:srgbClr val="374151"/>
                </a:solidFill>
                <a:latin typeface="Söhne"/>
              </a:rPr>
              <a:t>dụng</a:t>
            </a:r>
            <a:r>
              <a:rPr lang="en-US" sz="1100">
                <a:solidFill>
                  <a:srgbClr val="374151"/>
                </a:solidFill>
                <a:latin typeface="Söhne"/>
              </a:rPr>
              <a:t> </a:t>
            </a:r>
            <a:r>
              <a:rPr lang="en-US" sz="1100" err="1">
                <a:solidFill>
                  <a:srgbClr val="374151"/>
                </a:solidFill>
                <a:latin typeface="Söhne"/>
              </a:rPr>
              <a:t>PhoBERT</a:t>
            </a:r>
            <a:r>
              <a:rPr lang="en-US" sz="1100">
                <a:solidFill>
                  <a:srgbClr val="374151"/>
                </a:solidFill>
                <a:latin typeface="Söhne"/>
              </a:rPr>
              <a:t> </a:t>
            </a:r>
            <a:r>
              <a:rPr lang="en-US" sz="1100" err="1">
                <a:solidFill>
                  <a:srgbClr val="374151"/>
                </a:solidFill>
                <a:latin typeface="Söhne"/>
              </a:rPr>
              <a:t>thực</a:t>
            </a:r>
            <a:r>
              <a:rPr lang="en-US" sz="1100">
                <a:solidFill>
                  <a:srgbClr val="374151"/>
                </a:solidFill>
                <a:latin typeface="Söhne"/>
              </a:rPr>
              <a:t> </a:t>
            </a:r>
            <a:r>
              <a:rPr lang="en-US" sz="1100" err="1">
                <a:solidFill>
                  <a:srgbClr val="374151"/>
                </a:solidFill>
                <a:latin typeface="Söhne"/>
              </a:rPr>
              <a:t>hiện</a:t>
            </a:r>
            <a:r>
              <a:rPr lang="en-US" sz="1100">
                <a:solidFill>
                  <a:srgbClr val="374151"/>
                </a:solidFill>
                <a:latin typeface="Söhne"/>
              </a:rPr>
              <a:t> </a:t>
            </a:r>
            <a:r>
              <a:rPr lang="en-US" sz="1100" err="1">
                <a:solidFill>
                  <a:srgbClr val="374151"/>
                </a:solidFill>
                <a:latin typeface="Söhne"/>
              </a:rPr>
              <a:t>phân</a:t>
            </a:r>
            <a:r>
              <a:rPr lang="en-US" sz="1100">
                <a:solidFill>
                  <a:srgbClr val="374151"/>
                </a:solidFill>
                <a:latin typeface="Söhne"/>
              </a:rPr>
              <a:t> </a:t>
            </a:r>
            <a:r>
              <a:rPr lang="en-US" sz="1100" err="1">
                <a:solidFill>
                  <a:srgbClr val="374151"/>
                </a:solidFill>
                <a:latin typeface="Söhne"/>
              </a:rPr>
              <a:t>loại</a:t>
            </a:r>
            <a:r>
              <a:rPr lang="en-US" sz="1100">
                <a:solidFill>
                  <a:srgbClr val="374151"/>
                </a:solidFill>
                <a:latin typeface="Söhne"/>
              </a:rPr>
              <a:t> </a:t>
            </a:r>
            <a:r>
              <a:rPr lang="en-US" sz="1100" err="1">
                <a:solidFill>
                  <a:srgbClr val="374151"/>
                </a:solidFill>
                <a:latin typeface="Söhne"/>
              </a:rPr>
              <a:t>văn</a:t>
            </a:r>
            <a:r>
              <a:rPr lang="en-US" sz="1100">
                <a:solidFill>
                  <a:srgbClr val="374151"/>
                </a:solidFill>
                <a:latin typeface="Söhne"/>
              </a:rPr>
              <a:t> </a:t>
            </a:r>
            <a:r>
              <a:rPr lang="en-US" sz="1100" err="1">
                <a:solidFill>
                  <a:srgbClr val="374151"/>
                </a:solidFill>
                <a:latin typeface="Söhne"/>
              </a:rPr>
              <a:t>bản</a:t>
            </a:r>
            <a:r>
              <a:rPr lang="en-US" sz="1100">
                <a:solidFill>
                  <a:srgbClr val="374151"/>
                </a:solidFill>
                <a:latin typeface="Söhne"/>
              </a:rPr>
              <a:t> </a:t>
            </a:r>
            <a:r>
              <a:rPr lang="en-US" sz="1100" err="1">
                <a:solidFill>
                  <a:srgbClr val="374151"/>
                </a:solidFill>
                <a:latin typeface="Söhne"/>
              </a:rPr>
              <a:t>Tiếng</a:t>
            </a:r>
            <a:r>
              <a:rPr lang="en-US" sz="1100">
                <a:solidFill>
                  <a:srgbClr val="374151"/>
                </a:solidFill>
                <a:latin typeface="Söhne"/>
              </a:rPr>
              <a:t> Việt </a:t>
            </a:r>
            <a:r>
              <a:rPr lang="en-US" sz="1100" err="1">
                <a:solidFill>
                  <a:srgbClr val="374151"/>
                </a:solidFill>
                <a:latin typeface="Söhne"/>
              </a:rPr>
              <a:t>trên</a:t>
            </a:r>
            <a:r>
              <a:rPr lang="en-US" sz="1100">
                <a:solidFill>
                  <a:srgbClr val="374151"/>
                </a:solidFill>
                <a:latin typeface="Söhne"/>
              </a:rPr>
              <a:t> </a:t>
            </a:r>
            <a:r>
              <a:rPr lang="en-US" sz="1100" err="1">
                <a:solidFill>
                  <a:srgbClr val="374151"/>
                </a:solidFill>
                <a:latin typeface="Söhne"/>
              </a:rPr>
              <a:t>bộ</a:t>
            </a:r>
            <a:r>
              <a:rPr lang="en-US" sz="1100">
                <a:solidFill>
                  <a:srgbClr val="374151"/>
                </a:solidFill>
                <a:latin typeface="Söhne"/>
              </a:rPr>
              <a:t> </a:t>
            </a:r>
            <a:r>
              <a:rPr lang="en-US" sz="1100" err="1">
                <a:solidFill>
                  <a:srgbClr val="374151"/>
                </a:solidFill>
                <a:latin typeface="Söhne"/>
              </a:rPr>
              <a:t>dữ</a:t>
            </a:r>
            <a:r>
              <a:rPr lang="en-US" sz="1100">
                <a:solidFill>
                  <a:srgbClr val="374151"/>
                </a:solidFill>
                <a:latin typeface="Söhne"/>
              </a:rPr>
              <a:t> </a:t>
            </a:r>
            <a:r>
              <a:rPr lang="en-US" sz="1100" err="1">
                <a:solidFill>
                  <a:srgbClr val="374151"/>
                </a:solidFill>
                <a:latin typeface="Söhne"/>
              </a:rPr>
              <a:t>liệu</a:t>
            </a:r>
            <a:r>
              <a:rPr lang="en-US" sz="1100">
                <a:solidFill>
                  <a:srgbClr val="374151"/>
                </a:solidFill>
                <a:latin typeface="Söhne"/>
              </a:rPr>
              <a:t> VNTC </a:t>
            </a:r>
            <a:r>
              <a:rPr lang="en-US" sz="1100" err="1">
                <a:solidFill>
                  <a:srgbClr val="374151"/>
                </a:solidFill>
                <a:latin typeface="Söhne"/>
              </a:rPr>
              <a:t>cho</a:t>
            </a:r>
            <a:r>
              <a:rPr lang="en-US" sz="1100">
                <a:solidFill>
                  <a:srgbClr val="374151"/>
                </a:solidFill>
                <a:latin typeface="Söhne"/>
              </a:rPr>
              <a:t> </a:t>
            </a:r>
            <a:r>
              <a:rPr lang="en-US" sz="1100" err="1">
                <a:solidFill>
                  <a:srgbClr val="374151"/>
                </a:solidFill>
                <a:latin typeface="Söhne"/>
              </a:rPr>
              <a:t>thấy</a:t>
            </a:r>
            <a:r>
              <a:rPr lang="en-US" sz="1100">
                <a:solidFill>
                  <a:srgbClr val="374151"/>
                </a:solidFill>
                <a:latin typeface="Söhne"/>
              </a:rPr>
              <a:t> </a:t>
            </a:r>
            <a:r>
              <a:rPr lang="en-US" sz="1100" err="1">
                <a:solidFill>
                  <a:srgbClr val="374151"/>
                </a:solidFill>
                <a:latin typeface="Söhne"/>
              </a:rPr>
              <a:t>độ</a:t>
            </a:r>
            <a:r>
              <a:rPr lang="en-US" sz="1100">
                <a:solidFill>
                  <a:srgbClr val="374151"/>
                </a:solidFill>
                <a:latin typeface="Söhne"/>
              </a:rPr>
              <a:t> </a:t>
            </a:r>
            <a:r>
              <a:rPr lang="en-US" sz="1100" err="1">
                <a:solidFill>
                  <a:srgbClr val="374151"/>
                </a:solidFill>
                <a:latin typeface="Söhne"/>
              </a:rPr>
              <a:t>chính</a:t>
            </a:r>
            <a:r>
              <a:rPr lang="en-US" sz="1100">
                <a:solidFill>
                  <a:srgbClr val="374151"/>
                </a:solidFill>
                <a:latin typeface="Söhne"/>
              </a:rPr>
              <a:t> </a:t>
            </a:r>
            <a:r>
              <a:rPr lang="en-US" sz="1100" err="1">
                <a:solidFill>
                  <a:srgbClr val="374151"/>
                </a:solidFill>
                <a:latin typeface="Söhne"/>
              </a:rPr>
              <a:t>xác</a:t>
            </a:r>
            <a:r>
              <a:rPr lang="en-US" sz="1100">
                <a:solidFill>
                  <a:srgbClr val="374151"/>
                </a:solidFill>
                <a:latin typeface="Söhne"/>
              </a:rPr>
              <a:t> </a:t>
            </a:r>
            <a:r>
              <a:rPr lang="en-US" sz="1100" err="1">
                <a:solidFill>
                  <a:srgbClr val="374151"/>
                </a:solidFill>
                <a:latin typeface="Söhne"/>
              </a:rPr>
              <a:t>và</a:t>
            </a:r>
            <a:r>
              <a:rPr lang="en-US" sz="1100">
                <a:solidFill>
                  <a:srgbClr val="374151"/>
                </a:solidFill>
                <a:latin typeface="Söhne"/>
              </a:rPr>
              <a:t> </a:t>
            </a:r>
            <a:r>
              <a:rPr lang="en-US" sz="1100" err="1">
                <a:solidFill>
                  <a:srgbClr val="374151"/>
                </a:solidFill>
                <a:latin typeface="Söhne"/>
              </a:rPr>
              <a:t>khả</a:t>
            </a:r>
            <a:r>
              <a:rPr lang="en-US" sz="1100">
                <a:solidFill>
                  <a:srgbClr val="374151"/>
                </a:solidFill>
                <a:latin typeface="Söhne"/>
              </a:rPr>
              <a:t> </a:t>
            </a:r>
            <a:r>
              <a:rPr lang="en-US" sz="1100" err="1">
                <a:solidFill>
                  <a:srgbClr val="374151"/>
                </a:solidFill>
                <a:latin typeface="Söhne"/>
              </a:rPr>
              <a:t>năng</a:t>
            </a:r>
            <a:r>
              <a:rPr lang="en-US" sz="1100">
                <a:solidFill>
                  <a:srgbClr val="374151"/>
                </a:solidFill>
                <a:latin typeface="Söhne"/>
              </a:rPr>
              <a:t> </a:t>
            </a:r>
            <a:r>
              <a:rPr lang="en-US" sz="1100" err="1">
                <a:solidFill>
                  <a:srgbClr val="374151"/>
                </a:solidFill>
                <a:latin typeface="Söhne"/>
              </a:rPr>
              <a:t>ứng</a:t>
            </a:r>
            <a:r>
              <a:rPr lang="en-US" sz="1100">
                <a:solidFill>
                  <a:srgbClr val="374151"/>
                </a:solidFill>
                <a:latin typeface="Söhne"/>
              </a:rPr>
              <a:t> </a:t>
            </a:r>
            <a:r>
              <a:rPr lang="en-US" sz="1100" err="1">
                <a:solidFill>
                  <a:srgbClr val="374151"/>
                </a:solidFill>
                <a:latin typeface="Söhne"/>
              </a:rPr>
              <a:t>dụng</a:t>
            </a:r>
            <a:r>
              <a:rPr lang="en-US" sz="1100">
                <a:solidFill>
                  <a:srgbClr val="374151"/>
                </a:solidFill>
                <a:latin typeface="Söhne"/>
              </a:rPr>
              <a:t> </a:t>
            </a:r>
            <a:r>
              <a:rPr lang="en-US" sz="1100" err="1">
                <a:solidFill>
                  <a:srgbClr val="374151"/>
                </a:solidFill>
                <a:latin typeface="Söhne"/>
              </a:rPr>
              <a:t>khá</a:t>
            </a:r>
            <a:r>
              <a:rPr lang="en-US" sz="1100">
                <a:solidFill>
                  <a:srgbClr val="374151"/>
                </a:solidFill>
                <a:latin typeface="Söhne"/>
              </a:rPr>
              <a:t> </a:t>
            </a:r>
            <a:r>
              <a:rPr lang="en-US" sz="1100" err="1">
                <a:solidFill>
                  <a:srgbClr val="374151"/>
                </a:solidFill>
                <a:latin typeface="Söhne"/>
              </a:rPr>
              <a:t>cao</a:t>
            </a:r>
            <a:r>
              <a:rPr lang="en-US" sz="1100">
                <a:solidFill>
                  <a:srgbClr val="374151"/>
                </a:solidFill>
                <a:latin typeface="Söhne"/>
              </a:rPr>
              <a:t>. Tuy </a:t>
            </a:r>
            <a:r>
              <a:rPr lang="en-US" sz="1100" err="1">
                <a:solidFill>
                  <a:srgbClr val="374151"/>
                </a:solidFill>
                <a:latin typeface="Söhne"/>
              </a:rPr>
              <a:t>nhiên</a:t>
            </a:r>
            <a:r>
              <a:rPr lang="en-US" sz="1100">
                <a:solidFill>
                  <a:srgbClr val="374151"/>
                </a:solidFill>
                <a:latin typeface="Söhne"/>
              </a:rPr>
              <a:t> </a:t>
            </a:r>
            <a:r>
              <a:rPr lang="en-US" sz="1100" err="1">
                <a:solidFill>
                  <a:srgbClr val="374151"/>
                </a:solidFill>
                <a:latin typeface="Söhne"/>
              </a:rPr>
              <a:t>vẫn</a:t>
            </a:r>
            <a:r>
              <a:rPr lang="en-US" sz="1100">
                <a:solidFill>
                  <a:srgbClr val="374151"/>
                </a:solidFill>
                <a:latin typeface="Söhne"/>
              </a:rPr>
              <a:t> </a:t>
            </a:r>
            <a:r>
              <a:rPr lang="en-US" sz="1100" err="1">
                <a:solidFill>
                  <a:srgbClr val="374151"/>
                </a:solidFill>
                <a:latin typeface="Söhne"/>
              </a:rPr>
              <a:t>còn</a:t>
            </a:r>
            <a:r>
              <a:rPr lang="en-US" sz="1100">
                <a:solidFill>
                  <a:srgbClr val="374151"/>
                </a:solidFill>
                <a:latin typeface="Söhne"/>
              </a:rPr>
              <a:t> </a:t>
            </a:r>
            <a:r>
              <a:rPr lang="en-US" sz="1100" err="1">
                <a:solidFill>
                  <a:srgbClr val="374151"/>
                </a:solidFill>
                <a:latin typeface="Söhne"/>
              </a:rPr>
              <a:t>một</a:t>
            </a:r>
            <a:r>
              <a:rPr lang="en-US" sz="1100">
                <a:solidFill>
                  <a:srgbClr val="374151"/>
                </a:solidFill>
                <a:latin typeface="Söhne"/>
              </a:rPr>
              <a:t> </a:t>
            </a:r>
            <a:r>
              <a:rPr lang="en-US" sz="1100" err="1">
                <a:solidFill>
                  <a:srgbClr val="374151"/>
                </a:solidFill>
                <a:latin typeface="Söhne"/>
              </a:rPr>
              <a:t>số</a:t>
            </a:r>
            <a:r>
              <a:rPr lang="en-US" sz="1100">
                <a:solidFill>
                  <a:srgbClr val="374151"/>
                </a:solidFill>
                <a:latin typeface="Söhne"/>
              </a:rPr>
              <a:t> </a:t>
            </a:r>
            <a:r>
              <a:rPr lang="en-US" sz="1100" err="1">
                <a:solidFill>
                  <a:srgbClr val="374151"/>
                </a:solidFill>
                <a:latin typeface="Söhne"/>
              </a:rPr>
              <a:t>lớp</a:t>
            </a:r>
            <a:r>
              <a:rPr lang="en-US" sz="1100">
                <a:solidFill>
                  <a:srgbClr val="374151"/>
                </a:solidFill>
                <a:latin typeface="Söhne"/>
              </a:rPr>
              <a:t> </a:t>
            </a:r>
            <a:r>
              <a:rPr lang="en-US" sz="1100" err="1">
                <a:solidFill>
                  <a:srgbClr val="374151"/>
                </a:solidFill>
                <a:latin typeface="Söhne"/>
              </a:rPr>
              <a:t>có</a:t>
            </a:r>
            <a:r>
              <a:rPr lang="en-US" sz="1100">
                <a:solidFill>
                  <a:srgbClr val="374151"/>
                </a:solidFill>
                <a:latin typeface="Söhne"/>
              </a:rPr>
              <a:t> </a:t>
            </a:r>
            <a:r>
              <a:rPr lang="en-US" sz="1100" err="1">
                <a:solidFill>
                  <a:srgbClr val="374151"/>
                </a:solidFill>
                <a:latin typeface="Söhne"/>
              </a:rPr>
              <a:t>tỉ</a:t>
            </a:r>
            <a:r>
              <a:rPr lang="en-US" sz="1100">
                <a:solidFill>
                  <a:srgbClr val="374151"/>
                </a:solidFill>
                <a:latin typeface="Söhne"/>
              </a:rPr>
              <a:t> </a:t>
            </a:r>
            <a:r>
              <a:rPr lang="en-US" sz="1100" err="1">
                <a:solidFill>
                  <a:srgbClr val="374151"/>
                </a:solidFill>
                <a:latin typeface="Söhne"/>
              </a:rPr>
              <a:t>lệ</a:t>
            </a:r>
            <a:r>
              <a:rPr lang="en-US" sz="1100">
                <a:solidFill>
                  <a:srgbClr val="374151"/>
                </a:solidFill>
                <a:latin typeface="Söhne"/>
              </a:rPr>
              <a:t> </a:t>
            </a:r>
            <a:r>
              <a:rPr lang="en-US" sz="1100" err="1">
                <a:solidFill>
                  <a:srgbClr val="374151"/>
                </a:solidFill>
                <a:latin typeface="Söhne"/>
              </a:rPr>
              <a:t>chính</a:t>
            </a:r>
            <a:r>
              <a:rPr lang="en-US" sz="1100">
                <a:solidFill>
                  <a:srgbClr val="374151"/>
                </a:solidFill>
                <a:latin typeface="Söhne"/>
              </a:rPr>
              <a:t> </a:t>
            </a:r>
            <a:r>
              <a:rPr lang="en-US" sz="1100" err="1">
                <a:solidFill>
                  <a:srgbClr val="374151"/>
                </a:solidFill>
                <a:latin typeface="Söhne"/>
              </a:rPr>
              <a:t>xác</a:t>
            </a:r>
            <a:r>
              <a:rPr lang="en-US" sz="1100">
                <a:solidFill>
                  <a:srgbClr val="374151"/>
                </a:solidFill>
                <a:latin typeface="Söhne"/>
              </a:rPr>
              <a:t> </a:t>
            </a:r>
            <a:r>
              <a:rPr lang="en-US" sz="1100" err="1">
                <a:solidFill>
                  <a:srgbClr val="374151"/>
                </a:solidFill>
                <a:latin typeface="Söhne"/>
              </a:rPr>
              <a:t>thấp</a:t>
            </a:r>
            <a:r>
              <a:rPr lang="en-US" sz="1100">
                <a:solidFill>
                  <a:srgbClr val="374151"/>
                </a:solidFill>
                <a:latin typeface="Söhne"/>
              </a:rPr>
              <a:t> </a:t>
            </a:r>
            <a:r>
              <a:rPr lang="en-US" sz="1100" err="1">
                <a:solidFill>
                  <a:srgbClr val="374151"/>
                </a:solidFill>
                <a:latin typeface="Söhne"/>
              </a:rPr>
              <a:t>hơn</a:t>
            </a:r>
            <a:r>
              <a:rPr lang="en-US">
                <a:solidFill>
                  <a:srgbClr val="374151"/>
                </a:solidFill>
                <a:latin typeface="Söhne"/>
              </a:rPr>
              <a:t> </a:t>
            </a:r>
            <a:r>
              <a:rPr lang="en-US" err="1">
                <a:solidFill>
                  <a:srgbClr val="374151"/>
                </a:solidFill>
                <a:latin typeface="Söhne"/>
              </a:rPr>
              <a:t>các</a:t>
            </a:r>
            <a:r>
              <a:rPr lang="en-US">
                <a:solidFill>
                  <a:srgbClr val="374151"/>
                </a:solidFill>
                <a:latin typeface="Söhne"/>
              </a:rPr>
              <a:t> </a:t>
            </a:r>
            <a:r>
              <a:rPr lang="en-US" err="1">
                <a:solidFill>
                  <a:srgbClr val="374151"/>
                </a:solidFill>
                <a:latin typeface="Söhne"/>
              </a:rPr>
              <a:t>lớp</a:t>
            </a:r>
            <a:r>
              <a:rPr lang="en-US">
                <a:solidFill>
                  <a:srgbClr val="374151"/>
                </a:solidFill>
                <a:latin typeface="Söhne"/>
              </a:rPr>
              <a:t> </a:t>
            </a:r>
            <a:r>
              <a:rPr lang="en-US" err="1">
                <a:solidFill>
                  <a:srgbClr val="374151"/>
                </a:solidFill>
                <a:latin typeface="Söhne"/>
              </a:rPr>
              <a:t>còn</a:t>
            </a:r>
            <a:r>
              <a:rPr lang="en-US">
                <a:solidFill>
                  <a:srgbClr val="374151"/>
                </a:solidFill>
                <a:latin typeface="Söhne"/>
              </a:rPr>
              <a:t> </a:t>
            </a:r>
            <a:r>
              <a:rPr lang="en-US" err="1">
                <a:solidFill>
                  <a:srgbClr val="374151"/>
                </a:solidFill>
                <a:latin typeface="Söhne"/>
              </a:rPr>
              <a:t>lại</a:t>
            </a:r>
            <a:r>
              <a:rPr lang="en-US">
                <a:solidFill>
                  <a:srgbClr val="374151"/>
                </a:solidFill>
                <a:latin typeface="Söhne"/>
              </a:rPr>
              <a:t> </a:t>
            </a:r>
            <a:r>
              <a:rPr lang="en-US" err="1">
                <a:solidFill>
                  <a:srgbClr val="374151"/>
                </a:solidFill>
                <a:latin typeface="Söhne"/>
              </a:rPr>
              <a:t>như</a:t>
            </a:r>
            <a:r>
              <a:rPr lang="en-US">
                <a:solidFill>
                  <a:srgbClr val="374151"/>
                </a:solidFill>
                <a:latin typeface="Söhne"/>
              </a:rPr>
              <a:t>: </a:t>
            </a:r>
            <a:r>
              <a:rPr lang="en-US" err="1">
                <a:solidFill>
                  <a:srgbClr val="374151"/>
                </a:solidFill>
                <a:latin typeface="Söhne"/>
              </a:rPr>
              <a:t>Chính</a:t>
            </a:r>
            <a:r>
              <a:rPr lang="en-US">
                <a:solidFill>
                  <a:srgbClr val="374151"/>
                </a:solidFill>
                <a:latin typeface="Söhne"/>
              </a:rPr>
              <a:t> </a:t>
            </a:r>
            <a:r>
              <a:rPr lang="en-US" err="1">
                <a:solidFill>
                  <a:srgbClr val="374151"/>
                </a:solidFill>
                <a:latin typeface="Söhne"/>
              </a:rPr>
              <a:t>trị</a:t>
            </a:r>
            <a:r>
              <a:rPr lang="en-US">
                <a:solidFill>
                  <a:srgbClr val="374151"/>
                </a:solidFill>
                <a:latin typeface="Söhne"/>
              </a:rPr>
              <a:t> </a:t>
            </a:r>
            <a:r>
              <a:rPr lang="en-US" err="1">
                <a:solidFill>
                  <a:srgbClr val="374151"/>
                </a:solidFill>
                <a:latin typeface="Söhne"/>
              </a:rPr>
              <a:t>xã</a:t>
            </a:r>
            <a:r>
              <a:rPr lang="en-US">
                <a:solidFill>
                  <a:srgbClr val="374151"/>
                </a:solidFill>
                <a:latin typeface="Söhne"/>
              </a:rPr>
              <a:t> </a:t>
            </a:r>
            <a:r>
              <a:rPr lang="en-US" err="1">
                <a:solidFill>
                  <a:srgbClr val="374151"/>
                </a:solidFill>
                <a:latin typeface="Söhne"/>
              </a:rPr>
              <a:t>hội</a:t>
            </a:r>
            <a:r>
              <a:rPr lang="en-US">
                <a:solidFill>
                  <a:srgbClr val="374151"/>
                </a:solidFill>
                <a:latin typeface="Söhne"/>
              </a:rPr>
              <a:t>, </a:t>
            </a:r>
            <a:r>
              <a:rPr lang="en-US" err="1">
                <a:solidFill>
                  <a:srgbClr val="374151"/>
                </a:solidFill>
                <a:latin typeface="Söhne"/>
              </a:rPr>
              <a:t>Đời</a:t>
            </a:r>
            <a:r>
              <a:rPr lang="en-US">
                <a:solidFill>
                  <a:srgbClr val="374151"/>
                </a:solidFill>
                <a:latin typeface="Söhne"/>
              </a:rPr>
              <a:t> </a:t>
            </a:r>
            <a:r>
              <a:rPr lang="en-US" err="1">
                <a:solidFill>
                  <a:srgbClr val="374151"/>
                </a:solidFill>
                <a:latin typeface="Söhne"/>
              </a:rPr>
              <a:t>sống</a:t>
            </a:r>
            <a:r>
              <a:rPr lang="en-US">
                <a:solidFill>
                  <a:srgbClr val="374151"/>
                </a:solidFill>
                <a:latin typeface="Söhne"/>
              </a:rPr>
              <a:t>, Văn </a:t>
            </a:r>
            <a:r>
              <a:rPr lang="en-US" err="1">
                <a:solidFill>
                  <a:srgbClr val="374151"/>
                </a:solidFill>
                <a:latin typeface="Söhne"/>
              </a:rPr>
              <a:t>hóa</a:t>
            </a:r>
            <a:r>
              <a:rPr lang="en-US">
                <a:solidFill>
                  <a:srgbClr val="374151"/>
                </a:solidFill>
                <a:latin typeface="Söhne"/>
              </a:rPr>
              <a:t>. </a:t>
            </a:r>
            <a:r>
              <a:rPr lang="en-US" err="1">
                <a:solidFill>
                  <a:srgbClr val="374151"/>
                </a:solidFill>
                <a:latin typeface="Söhne"/>
              </a:rPr>
              <a:t>Có</a:t>
            </a:r>
            <a:r>
              <a:rPr lang="en-US">
                <a:solidFill>
                  <a:srgbClr val="374151"/>
                </a:solidFill>
                <a:latin typeface="Söhne"/>
              </a:rPr>
              <a:t> </a:t>
            </a:r>
            <a:r>
              <a:rPr lang="en-US" err="1">
                <a:solidFill>
                  <a:srgbClr val="374151"/>
                </a:solidFill>
                <a:latin typeface="Söhne"/>
              </a:rPr>
              <a:t>thể</a:t>
            </a:r>
            <a:r>
              <a:rPr lang="en-US">
                <a:solidFill>
                  <a:srgbClr val="374151"/>
                </a:solidFill>
                <a:latin typeface="Söhne"/>
              </a:rPr>
              <a:t> do </a:t>
            </a:r>
            <a:r>
              <a:rPr lang="en-US" err="1">
                <a:solidFill>
                  <a:srgbClr val="374151"/>
                </a:solidFill>
                <a:latin typeface="Söhne"/>
              </a:rPr>
              <a:t>nội</a:t>
            </a:r>
            <a:r>
              <a:rPr lang="en-US">
                <a:solidFill>
                  <a:srgbClr val="374151"/>
                </a:solidFill>
                <a:latin typeface="Söhne"/>
              </a:rPr>
              <a:t> dung </a:t>
            </a:r>
            <a:r>
              <a:rPr lang="en-US" err="1">
                <a:solidFill>
                  <a:srgbClr val="374151"/>
                </a:solidFill>
                <a:latin typeface="Söhne"/>
              </a:rPr>
              <a:t>tương</a:t>
            </a:r>
            <a:r>
              <a:rPr lang="en-US">
                <a:solidFill>
                  <a:srgbClr val="374151"/>
                </a:solidFill>
                <a:latin typeface="Söhne"/>
              </a:rPr>
              <a:t> </a:t>
            </a:r>
            <a:r>
              <a:rPr lang="en-US" err="1">
                <a:solidFill>
                  <a:srgbClr val="374151"/>
                </a:solidFill>
                <a:latin typeface="Söhne"/>
              </a:rPr>
              <a:t>đồng</a:t>
            </a:r>
            <a:r>
              <a:rPr lang="en-US">
                <a:solidFill>
                  <a:srgbClr val="374151"/>
                </a:solidFill>
                <a:latin typeface="Söhne"/>
              </a:rPr>
              <a:t> </a:t>
            </a:r>
            <a:r>
              <a:rPr lang="en-US" err="1">
                <a:solidFill>
                  <a:srgbClr val="374151"/>
                </a:solidFill>
                <a:latin typeface="Söhne"/>
              </a:rPr>
              <a:t>giữa</a:t>
            </a:r>
            <a:r>
              <a:rPr lang="en-US">
                <a:solidFill>
                  <a:srgbClr val="374151"/>
                </a:solidFill>
                <a:latin typeface="Söhne"/>
              </a:rPr>
              <a:t> </a:t>
            </a:r>
            <a:r>
              <a:rPr lang="en-US" err="1">
                <a:solidFill>
                  <a:srgbClr val="374151"/>
                </a:solidFill>
                <a:latin typeface="Söhne"/>
              </a:rPr>
              <a:t>các</a:t>
            </a:r>
            <a:r>
              <a:rPr lang="en-US">
                <a:solidFill>
                  <a:srgbClr val="374151"/>
                </a:solidFill>
                <a:latin typeface="Söhne"/>
              </a:rPr>
              <a:t> </a:t>
            </a:r>
            <a:r>
              <a:rPr lang="en-US" err="1">
                <a:solidFill>
                  <a:srgbClr val="374151"/>
                </a:solidFill>
                <a:latin typeface="Söhne"/>
              </a:rPr>
              <a:t>thể</a:t>
            </a:r>
            <a:r>
              <a:rPr lang="en-US">
                <a:solidFill>
                  <a:srgbClr val="374151"/>
                </a:solidFill>
                <a:latin typeface="Söhne"/>
              </a:rPr>
              <a:t> </a:t>
            </a:r>
            <a:r>
              <a:rPr lang="en-US" err="1">
                <a:solidFill>
                  <a:srgbClr val="374151"/>
                </a:solidFill>
                <a:latin typeface="Söhne"/>
              </a:rPr>
              <a:t>loại</a:t>
            </a:r>
            <a:r>
              <a:rPr lang="en-US">
                <a:solidFill>
                  <a:srgbClr val="374151"/>
                </a:solidFill>
                <a:latin typeface="Söhne"/>
              </a:rPr>
              <a:t> tin </a:t>
            </a:r>
            <a:r>
              <a:rPr lang="en-US" err="1">
                <a:solidFill>
                  <a:srgbClr val="374151"/>
                </a:solidFill>
                <a:latin typeface="Söhne"/>
              </a:rPr>
              <a:t>tức</a:t>
            </a:r>
            <a:r>
              <a:rPr lang="en-US">
                <a:solidFill>
                  <a:srgbClr val="374151"/>
                </a:solidFill>
                <a:latin typeface="Söhne"/>
              </a:rPr>
              <a:t> </a:t>
            </a:r>
            <a:r>
              <a:rPr lang="en-US" err="1">
                <a:solidFill>
                  <a:srgbClr val="374151"/>
                </a:solidFill>
                <a:latin typeface="Söhne"/>
              </a:rPr>
              <a:t>hoặc</a:t>
            </a:r>
            <a:r>
              <a:rPr lang="en-US">
                <a:solidFill>
                  <a:srgbClr val="374151"/>
                </a:solidFill>
                <a:latin typeface="Söhne"/>
              </a:rPr>
              <a:t> </a:t>
            </a:r>
            <a:r>
              <a:rPr lang="en-US" err="1">
                <a:solidFill>
                  <a:srgbClr val="374151"/>
                </a:solidFill>
                <a:latin typeface="Söhne"/>
              </a:rPr>
              <a:t>cần</a:t>
            </a:r>
            <a:r>
              <a:rPr lang="en-US">
                <a:solidFill>
                  <a:srgbClr val="374151"/>
                </a:solidFill>
                <a:latin typeface="Söhne"/>
              </a:rPr>
              <a:t> </a:t>
            </a:r>
            <a:r>
              <a:rPr lang="en-US" err="1">
                <a:solidFill>
                  <a:srgbClr val="374151"/>
                </a:solidFill>
                <a:latin typeface="Söhne"/>
              </a:rPr>
              <a:t>thêm</a:t>
            </a:r>
            <a:r>
              <a:rPr lang="en-US">
                <a:solidFill>
                  <a:srgbClr val="374151"/>
                </a:solidFill>
                <a:latin typeface="Söhne"/>
              </a:rPr>
              <a:t> </a:t>
            </a:r>
            <a:r>
              <a:rPr lang="en-US" err="1">
                <a:solidFill>
                  <a:srgbClr val="374151"/>
                </a:solidFill>
                <a:latin typeface="Söhne"/>
              </a:rPr>
              <a:t>dữ</a:t>
            </a:r>
            <a:r>
              <a:rPr lang="en-US">
                <a:solidFill>
                  <a:srgbClr val="374151"/>
                </a:solidFill>
                <a:latin typeface="Söhne"/>
              </a:rPr>
              <a:t> </a:t>
            </a:r>
            <a:r>
              <a:rPr lang="en-US" err="1">
                <a:solidFill>
                  <a:srgbClr val="374151"/>
                </a:solidFill>
                <a:latin typeface="Söhne"/>
              </a:rPr>
              <a:t>liệu</a:t>
            </a:r>
            <a:r>
              <a:rPr lang="en-US">
                <a:solidFill>
                  <a:srgbClr val="374151"/>
                </a:solidFill>
                <a:latin typeface="Söhne"/>
              </a:rPr>
              <a:t> </a:t>
            </a:r>
            <a:r>
              <a:rPr lang="en-US" err="1">
                <a:solidFill>
                  <a:srgbClr val="374151"/>
                </a:solidFill>
                <a:latin typeface="Söhne"/>
              </a:rPr>
              <a:t>để</a:t>
            </a:r>
            <a:r>
              <a:rPr lang="en-US">
                <a:solidFill>
                  <a:srgbClr val="374151"/>
                </a:solidFill>
                <a:latin typeface="Söhne"/>
              </a:rPr>
              <a:t> </a:t>
            </a:r>
            <a:r>
              <a:rPr lang="en-US" err="1">
                <a:solidFill>
                  <a:srgbClr val="374151"/>
                </a:solidFill>
                <a:latin typeface="Söhne"/>
              </a:rPr>
              <a:t>tiề</a:t>
            </a:r>
            <a:r>
              <a:rPr lang="en-US">
                <a:solidFill>
                  <a:srgbClr val="374151"/>
                </a:solidFill>
                <a:latin typeface="Söhne"/>
              </a:rPr>
              <a:t> </a:t>
            </a:r>
            <a:r>
              <a:rPr lang="en-US" err="1">
                <a:solidFill>
                  <a:srgbClr val="374151"/>
                </a:solidFill>
                <a:latin typeface="Söhne"/>
              </a:rPr>
              <a:t>huấn</a:t>
            </a:r>
            <a:r>
              <a:rPr lang="en-US">
                <a:solidFill>
                  <a:srgbClr val="374151"/>
                </a:solidFill>
                <a:latin typeface="Söhne"/>
              </a:rPr>
              <a:t> </a:t>
            </a:r>
            <a:r>
              <a:rPr lang="en-US" err="1">
                <a:solidFill>
                  <a:srgbClr val="374151"/>
                </a:solidFill>
                <a:latin typeface="Söhne"/>
              </a:rPr>
              <a:t>luyện</a:t>
            </a:r>
            <a:r>
              <a:rPr lang="en-US">
                <a:solidFill>
                  <a:srgbClr val="374151"/>
                </a:solidFill>
                <a:latin typeface="Söhne"/>
              </a:rPr>
              <a:t> </a:t>
            </a:r>
            <a:r>
              <a:rPr lang="en-US" err="1">
                <a:solidFill>
                  <a:srgbClr val="374151"/>
                </a:solidFill>
                <a:latin typeface="Söhne"/>
              </a:rPr>
              <a:t>mô</a:t>
            </a:r>
            <a:r>
              <a:rPr lang="en-US">
                <a:solidFill>
                  <a:srgbClr val="374151"/>
                </a:solidFill>
                <a:latin typeface="Söhne"/>
              </a:rPr>
              <a:t> hình</a:t>
            </a:r>
            <a:endParaRPr lang="en-US" sz="1100">
              <a:solidFill>
                <a:srgbClr val="374151"/>
              </a:solidFill>
              <a:latin typeface="Söhne"/>
            </a:endParaRPr>
          </a:p>
          <a:p>
            <a:pPr algn="l"/>
            <a:endParaRPr lang="en-US" sz="1100">
              <a:solidFill>
                <a:srgbClr val="374151"/>
              </a:solidFill>
              <a:latin typeface="Söhne"/>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7b6c6cdac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7b6c6cdac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e7b6c6cdac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e7b6c6cdac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58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7b6c6cdac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7b6c6cdac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mj-lt"/>
              <a:buAutoNum type="arabicPeriod"/>
            </a:pPr>
            <a:r>
              <a:rPr lang="vi-VN" b="0" i="0">
                <a:solidFill>
                  <a:srgbClr val="374151"/>
                </a:solidFill>
                <a:effectLst/>
                <a:latin typeface="Söhne"/>
              </a:rPr>
              <a:t>Transfer learning: Pre-trained models cho phép chuyển giao học tập, tức là sử dụng kiến thức đã học từ một nhiệm vụ để cải thiện hiệu suất của mô hình trong nhiệm vụ khác. Thay vì bắt đầu huấn luyện một mô hình từ đầu, chúng ta có thể sử dụng mô hình đã được huấn luyện trước đó và chỉ cần điều chỉnh lại một số phần nhỏ để phù hợp với nhiệm vụ cụ thể. Điều này tiết kiệm thời gian, công sức và tài nguyên tính toán.</a:t>
            </a:r>
          </a:p>
          <a:p>
            <a:pPr algn="l">
              <a:buFont typeface="+mj-lt"/>
              <a:buAutoNum type="arabicPeriod"/>
            </a:pPr>
            <a:r>
              <a:rPr lang="vi-VN" b="0" i="0">
                <a:solidFill>
                  <a:srgbClr val="374151"/>
                </a:solidFill>
                <a:effectLst/>
                <a:latin typeface="Söhne"/>
              </a:rPr>
              <a:t>Hiệu suất tốt: Pre-trained models thường đã được huấn luyện trên một lượng lớn dữ liệu và đi qua quá trình tối ưu hóa. Nhờ đó, chúng có khả năng phân loại, nhận dạng hoặc sinh ra thông tin chất lượng cao. Việc sử dụng pre-trained models giúp đạt được hiệu suất tốt hơn so với việc xây dựng một mô hình mới từ đầu với ít dữ liệu huấn luyện.</a:t>
            </a:r>
          </a:p>
          <a:p>
            <a:pPr algn="l">
              <a:buFont typeface="+mj-lt"/>
              <a:buAutoNum type="arabicPeriod"/>
            </a:pPr>
            <a:r>
              <a:rPr lang="vi-VN" b="0" i="0">
                <a:solidFill>
                  <a:srgbClr val="374151"/>
                </a:solidFill>
                <a:effectLst/>
                <a:latin typeface="Söhne"/>
              </a:rPr>
              <a:t>Xử lý ngôn ngữ tự nhiên: Trong lĩnh vực xử lý ngôn ngữ tự nhiên, pre-trained models như GPT-3 hoặc BERT đã được huấn luyện trên rất nhiều văn bản từ internet. Chúng có khả năng hiểu và phân tích ngôn ngữ tự nhiên phức tạp, giúp trong các tác vụ như dịch máy, tóm tắt văn bản, phân loại văn bản, và tạo ra nội dung tự động.</a:t>
            </a:r>
          </a:p>
          <a:p>
            <a:pPr algn="l">
              <a:buFont typeface="+mj-lt"/>
              <a:buAutoNum type="arabicPeriod"/>
            </a:pPr>
            <a:r>
              <a:rPr lang="vi-VN" b="0" i="0">
                <a:solidFill>
                  <a:srgbClr val="374151"/>
                </a:solidFill>
                <a:effectLst/>
                <a:latin typeface="Söhne"/>
              </a:rPr>
              <a:t>Tiết kiệm tài nguyên: Huấn luyện một mô hình từ đầu có thể đòi hỏi nhiều tài nguyên tính toán và thời gian kéo dài. Sử dụng pre-trained models giúp tiết kiệm tài nguyên này, vì chúng đã được huấn luyện trước và có thể được sử dụng lại trong nhiều ứng dụng khác nhau.</a:t>
            </a:r>
          </a:p>
          <a:p>
            <a:pPr algn="l">
              <a:buFont typeface="+mj-lt"/>
              <a:buAutoNum type="arabicPeriod"/>
            </a:pPr>
            <a:r>
              <a:rPr lang="vi-VN" b="0" i="0">
                <a:solidFill>
                  <a:srgbClr val="374151"/>
                </a:solidFill>
                <a:effectLst/>
                <a:latin typeface="Söhne"/>
              </a:rPr>
              <a:t>Sự đa dụng: Pre-trained models có thể được sử dụng trong nhiều lĩnh vực và nhiệm vụ khác nhau. Chúng có thể được áp dụng trong xử lý ảnh, xử lý ngôn ngữ tự nhiên, dự báo, gợi ý, và nhiều lĩnh vực khác. Điều này giúp giảm đáng kể thời gian và công sức để phát triển các ứng dụng mới.</a:t>
            </a: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e7b6c6cdac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e7b6c6cdac_0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b="1" i="0">
                <a:solidFill>
                  <a:srgbClr val="374151"/>
                </a:solidFill>
                <a:effectLst/>
                <a:latin typeface="Söhne"/>
              </a:rPr>
              <a:t>GPT</a:t>
            </a:r>
            <a:r>
              <a:rPr lang="vi-VN" b="0" i="0">
                <a:solidFill>
                  <a:srgbClr val="374151"/>
                </a:solidFill>
                <a:effectLst/>
                <a:latin typeface="Söhne"/>
              </a:rPr>
              <a:t> (Generative Pre-trained Transformer): GPT là một dòng mô hình pre-trained được phát triển bởi OpenAI.</a:t>
            </a:r>
            <a:r>
              <a:rPr lang="en-US" b="0" i="0">
                <a:solidFill>
                  <a:srgbClr val="374151"/>
                </a:solidFill>
                <a:effectLst/>
                <a:latin typeface="Söhne"/>
              </a:rPr>
              <a:t> </a:t>
            </a:r>
            <a:r>
              <a:rPr lang="vi-VN" b="0" i="0">
                <a:solidFill>
                  <a:srgbClr val="374151"/>
                </a:solidFill>
                <a:effectLst/>
                <a:latin typeface="Söhne"/>
              </a:rPr>
              <a:t>Các mô hình GPT sử dụng kiến trúc Transformer và đã được huấn luyện trên lượng lớn dữ liệu từ Internet. Chúng được sử dụng rộng rãi cho các tác vụ như sinh văn bản, dịch máy, và tạo ra nội dung tự động.</a:t>
            </a:r>
            <a:endParaRPr lang="en-US" b="0" i="0">
              <a:solidFill>
                <a:srgbClr val="374151"/>
              </a:solidFill>
              <a:effectLst/>
              <a:latin typeface="Söhne"/>
            </a:endParaRPr>
          </a:p>
          <a:p>
            <a:pPr marL="0" lvl="0" indent="0" algn="l" rtl="0">
              <a:spcBef>
                <a:spcPts val="0"/>
              </a:spcBef>
              <a:spcAft>
                <a:spcPts val="0"/>
              </a:spcAft>
              <a:buNone/>
            </a:pPr>
            <a:r>
              <a:rPr lang="vi-VN" b="1" i="0">
                <a:solidFill>
                  <a:srgbClr val="374151"/>
                </a:solidFill>
                <a:effectLst/>
                <a:latin typeface="Söhne"/>
              </a:rPr>
              <a:t>BERT</a:t>
            </a:r>
            <a:r>
              <a:rPr lang="vi-VN" b="0" i="0">
                <a:solidFill>
                  <a:srgbClr val="374151"/>
                </a:solidFill>
                <a:effectLst/>
                <a:latin typeface="Söhne"/>
              </a:rPr>
              <a:t> (Bidirectional Encoder Representations from Transformers): BERT là một pre-trained model được phát triển bởi Google. Nó sử dụng kiến trúc Transformer và đã được huấn luyện trên các tác vụ tự động hóa như dự đoán từ điển, dự đoán câu tiếp theo, và điền vào khoảng trống. BERT đã đạt được thành công đáng kể trong nhiều nhiệm vụ xử lý ngôn ngữ tự nhiên như phân loại văn bản, tóm tắt, và sinh văn bản</a:t>
            </a:r>
            <a:endParaRPr lang="en-US" b="0" i="0">
              <a:solidFill>
                <a:srgbClr val="374151"/>
              </a:solidFill>
              <a:effectLst/>
              <a:latin typeface="Söhne"/>
            </a:endParaRPr>
          </a:p>
          <a:p>
            <a:pPr marL="0" lvl="0" indent="0" algn="l" rtl="0">
              <a:spcBef>
                <a:spcPts val="0"/>
              </a:spcBef>
              <a:spcAft>
                <a:spcPts val="0"/>
              </a:spcAft>
              <a:buNone/>
            </a:pPr>
            <a:r>
              <a:rPr lang="en-US" b="1" i="0">
                <a:solidFill>
                  <a:srgbClr val="374151"/>
                </a:solidFill>
                <a:effectLst/>
                <a:latin typeface="Söhne"/>
              </a:rPr>
              <a:t>R</a:t>
            </a:r>
            <a:r>
              <a:rPr lang="vi-VN" b="1" i="0">
                <a:solidFill>
                  <a:srgbClr val="374151"/>
                </a:solidFill>
                <a:effectLst/>
                <a:latin typeface="Söhne"/>
              </a:rPr>
              <a:t>oBERTa (</a:t>
            </a:r>
            <a:r>
              <a:rPr lang="vi-VN" b="0" i="0">
                <a:solidFill>
                  <a:srgbClr val="374151"/>
                </a:solidFill>
                <a:effectLst/>
                <a:latin typeface="Söhne"/>
              </a:rPr>
              <a:t>Robustly Optimized BERT pre-training approach): RoBERTa là một biến thể của BERT được phát triển bởi Facebook AI. Nó giống với BERT nhưng được huấn luyện trên một lượng lớn dữ liệu hơn và với các phương pháp tăng cường dữ liệu mới. RoBERTa đã đạt được kết quả tốt hơn BERT trong một số tác vụ xử lý ngôn ngữ tự nhiên.</a:t>
            </a:r>
            <a:endParaRPr lang="en-US" b="0" i="0">
              <a:solidFill>
                <a:srgbClr val="374151"/>
              </a:solidFill>
              <a:effectLst/>
              <a:latin typeface="Söhne"/>
            </a:endParaRPr>
          </a:p>
          <a:p>
            <a:pPr marL="0" lvl="0" indent="0" algn="l" rtl="0">
              <a:spcBef>
                <a:spcPts val="0"/>
              </a:spcBef>
              <a:spcAft>
                <a:spcPts val="0"/>
              </a:spcAft>
              <a:buNone/>
            </a:pPr>
            <a:endParaRPr lang="en-US" b="0" i="0">
              <a:solidFill>
                <a:srgbClr val="374151"/>
              </a:solidFill>
              <a:effectLst/>
              <a:latin typeface="Söhn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2c83dbae3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2c83dbae3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Và</a:t>
            </a:r>
            <a:r>
              <a:rPr lang="en-US"/>
              <a:t> </a:t>
            </a:r>
            <a:r>
              <a:rPr lang="en-US" err="1"/>
              <a:t>PhoBERT</a:t>
            </a:r>
            <a:r>
              <a:rPr lang="en-US"/>
              <a:t> – </a:t>
            </a:r>
            <a:r>
              <a:rPr lang="en-US" err="1"/>
              <a:t>Đề</a:t>
            </a:r>
            <a:r>
              <a:rPr lang="en-US"/>
              <a:t> </a:t>
            </a:r>
            <a:r>
              <a:rPr lang="en-US" err="1"/>
              <a:t>tài</a:t>
            </a:r>
            <a:r>
              <a:rPr lang="en-US"/>
              <a:t> </a:t>
            </a:r>
            <a:r>
              <a:rPr lang="en-US" err="1"/>
              <a:t>lựa</a:t>
            </a:r>
            <a:r>
              <a:rPr lang="en-US"/>
              <a:t> </a:t>
            </a:r>
            <a:r>
              <a:rPr lang="en-US" err="1"/>
              <a:t>chọn</a:t>
            </a:r>
            <a:r>
              <a:rPr lang="en-US"/>
              <a:t> </a:t>
            </a:r>
            <a:r>
              <a:rPr lang="en-US" err="1"/>
              <a:t>của</a:t>
            </a:r>
            <a:r>
              <a:rPr lang="en-US"/>
              <a:t> </a:t>
            </a:r>
            <a:r>
              <a:rPr lang="en-US" err="1"/>
              <a:t>nhóm</a:t>
            </a:r>
            <a:r>
              <a:rPr lang="en-US"/>
              <a:t> </a:t>
            </a:r>
            <a:r>
              <a:rPr lang="en-US" err="1"/>
              <a:t>được</a:t>
            </a:r>
            <a:r>
              <a:rPr lang="en-US"/>
              <a:t> </a:t>
            </a:r>
            <a:r>
              <a:rPr lang="en-US" err="1"/>
              <a:t>xây</a:t>
            </a:r>
            <a:r>
              <a:rPr lang="en-US"/>
              <a:t> </a:t>
            </a:r>
            <a:r>
              <a:rPr lang="en-US" err="1"/>
              <a:t>dựng</a:t>
            </a:r>
            <a:r>
              <a:rPr lang="en-US"/>
              <a:t> </a:t>
            </a:r>
            <a:r>
              <a:rPr lang="en-US" err="1"/>
              <a:t>để</a:t>
            </a:r>
            <a:r>
              <a:rPr lang="en-US"/>
              <a:t> </a:t>
            </a:r>
            <a:r>
              <a:rPr lang="en-US" err="1"/>
              <a:t>xử</a:t>
            </a:r>
            <a:r>
              <a:rPr lang="en-US"/>
              <a:t> </a:t>
            </a:r>
            <a:r>
              <a:rPr lang="en-US" err="1"/>
              <a:t>lý</a:t>
            </a:r>
            <a:r>
              <a:rPr lang="en-US"/>
              <a:t> </a:t>
            </a:r>
            <a:r>
              <a:rPr lang="en-US" err="1"/>
              <a:t>vấn</a:t>
            </a:r>
            <a:r>
              <a:rPr lang="en-US"/>
              <a:t> </a:t>
            </a:r>
            <a:r>
              <a:rPr lang="en-US" err="1"/>
              <a:t>đề</a:t>
            </a:r>
            <a:r>
              <a:rPr lang="en-US"/>
              <a:t> </a:t>
            </a:r>
            <a:r>
              <a:rPr lang="en-US" err="1"/>
              <a:t>trên</a:t>
            </a:r>
            <a:r>
              <a:rPr lang="en-US"/>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15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626200" y="1325746"/>
            <a:ext cx="4682400" cy="16395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5200">
                <a:solidFill>
                  <a:srgbClr val="191919"/>
                </a:solidFill>
                <a:latin typeface="Playfair Display Black"/>
                <a:ea typeface="Playfair Display Black"/>
                <a:cs typeface="Playfair Display Black"/>
                <a:sym typeface="Playfair Display Black"/>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3" name="Google Shape;13;p2"/>
          <p:cNvSpPr txBox="1">
            <a:spLocks noGrp="1"/>
          </p:cNvSpPr>
          <p:nvPr>
            <p:ph type="subTitle" idx="1"/>
          </p:nvPr>
        </p:nvSpPr>
        <p:spPr>
          <a:xfrm>
            <a:off x="626200" y="3733863"/>
            <a:ext cx="4682400" cy="475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600">
                <a:latin typeface="Catamaran"/>
                <a:ea typeface="Catamaran"/>
                <a:cs typeface="Catamaran"/>
                <a:sym typeface="Catamaran"/>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70"/>
        <p:cNvGrpSpPr/>
        <p:nvPr/>
      </p:nvGrpSpPr>
      <p:grpSpPr>
        <a:xfrm>
          <a:off x="0" y="0"/>
          <a:ext cx="0" cy="0"/>
          <a:chOff x="0" y="0"/>
          <a:chExt cx="0" cy="0"/>
        </a:xfrm>
      </p:grpSpPr>
      <p:sp>
        <p:nvSpPr>
          <p:cNvPr id="71" name="Google Shape;71;p13"/>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txBox="1">
            <a:spLocks noGrp="1"/>
          </p:cNvSpPr>
          <p:nvPr>
            <p:ph type="title"/>
          </p:nvPr>
        </p:nvSpPr>
        <p:spPr>
          <a:xfrm>
            <a:off x="2819962" y="1699650"/>
            <a:ext cx="1820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74" name="Google Shape;74;p13"/>
          <p:cNvSpPr txBox="1">
            <a:spLocks noGrp="1"/>
          </p:cNvSpPr>
          <p:nvPr>
            <p:ph type="title" idx="2" hasCustomPrompt="1"/>
          </p:nvPr>
        </p:nvSpPr>
        <p:spPr>
          <a:xfrm>
            <a:off x="1588313" y="1699650"/>
            <a:ext cx="665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
          </p:nvPr>
        </p:nvSpPr>
        <p:spPr>
          <a:xfrm>
            <a:off x="5094288" y="1691700"/>
            <a:ext cx="23496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6" name="Google Shape;76;p13"/>
          <p:cNvSpPr txBox="1">
            <a:spLocks noGrp="1"/>
          </p:cNvSpPr>
          <p:nvPr>
            <p:ph type="title" idx="3"/>
          </p:nvPr>
        </p:nvSpPr>
        <p:spPr>
          <a:xfrm>
            <a:off x="2820090" y="2403403"/>
            <a:ext cx="1820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77" name="Google Shape;77;p13"/>
          <p:cNvSpPr txBox="1">
            <a:spLocks noGrp="1"/>
          </p:cNvSpPr>
          <p:nvPr>
            <p:ph type="title" idx="4" hasCustomPrompt="1"/>
          </p:nvPr>
        </p:nvSpPr>
        <p:spPr>
          <a:xfrm>
            <a:off x="1588613" y="2404150"/>
            <a:ext cx="665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5"/>
          </p:nvPr>
        </p:nvSpPr>
        <p:spPr>
          <a:xfrm>
            <a:off x="5094288" y="2395450"/>
            <a:ext cx="23496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9" name="Google Shape;79;p13"/>
          <p:cNvSpPr txBox="1">
            <a:spLocks noGrp="1"/>
          </p:cNvSpPr>
          <p:nvPr>
            <p:ph type="title" idx="6"/>
          </p:nvPr>
        </p:nvSpPr>
        <p:spPr>
          <a:xfrm>
            <a:off x="2819898" y="3107894"/>
            <a:ext cx="1820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0" name="Google Shape;80;p13"/>
          <p:cNvSpPr txBox="1">
            <a:spLocks noGrp="1"/>
          </p:cNvSpPr>
          <p:nvPr>
            <p:ph type="title" idx="7" hasCustomPrompt="1"/>
          </p:nvPr>
        </p:nvSpPr>
        <p:spPr>
          <a:xfrm>
            <a:off x="1588438" y="3108643"/>
            <a:ext cx="665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81" name="Google Shape;81;p13"/>
          <p:cNvSpPr txBox="1">
            <a:spLocks noGrp="1"/>
          </p:cNvSpPr>
          <p:nvPr>
            <p:ph type="subTitle" idx="8"/>
          </p:nvPr>
        </p:nvSpPr>
        <p:spPr>
          <a:xfrm>
            <a:off x="5094288" y="3812400"/>
            <a:ext cx="23496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2" name="Google Shape;82;p13"/>
          <p:cNvSpPr txBox="1">
            <a:spLocks noGrp="1"/>
          </p:cNvSpPr>
          <p:nvPr>
            <p:ph type="title" idx="9"/>
          </p:nvPr>
        </p:nvSpPr>
        <p:spPr>
          <a:xfrm>
            <a:off x="2820026" y="3812398"/>
            <a:ext cx="18201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83" name="Google Shape;83;p13"/>
          <p:cNvSpPr txBox="1">
            <a:spLocks noGrp="1"/>
          </p:cNvSpPr>
          <p:nvPr>
            <p:ph type="title" idx="13" hasCustomPrompt="1"/>
          </p:nvPr>
        </p:nvSpPr>
        <p:spPr>
          <a:xfrm>
            <a:off x="1588438" y="3813143"/>
            <a:ext cx="6657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r>
              <a:t>xx%</a:t>
            </a:r>
          </a:p>
        </p:txBody>
      </p:sp>
      <p:sp>
        <p:nvSpPr>
          <p:cNvPr id="84" name="Google Shape;84;p13"/>
          <p:cNvSpPr txBox="1">
            <a:spLocks noGrp="1"/>
          </p:cNvSpPr>
          <p:nvPr>
            <p:ph type="subTitle" idx="14"/>
          </p:nvPr>
        </p:nvSpPr>
        <p:spPr>
          <a:xfrm>
            <a:off x="5094288" y="3103925"/>
            <a:ext cx="2349600" cy="54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85" name="Google Shape;85;p13"/>
          <p:cNvSpPr txBox="1">
            <a:spLocks noGrp="1"/>
          </p:cNvSpPr>
          <p:nvPr>
            <p:ph type="title" idx="15"/>
          </p:nvPr>
        </p:nvSpPr>
        <p:spPr>
          <a:xfrm>
            <a:off x="720000" y="539496"/>
            <a:ext cx="7704000" cy="749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3"/>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7"/>
        <p:cNvGrpSpPr/>
        <p:nvPr/>
      </p:nvGrpSpPr>
      <p:grpSpPr>
        <a:xfrm>
          <a:off x="0" y="0"/>
          <a:ext cx="0" cy="0"/>
          <a:chOff x="0" y="0"/>
          <a:chExt cx="0" cy="0"/>
        </a:xfrm>
      </p:grpSpPr>
      <p:sp>
        <p:nvSpPr>
          <p:cNvPr id="88" name="Google Shape;88;p14"/>
          <p:cNvSpPr/>
          <p:nvPr/>
        </p:nvSpPr>
        <p:spPr>
          <a:xfrm>
            <a:off x="-163200" y="147700"/>
            <a:ext cx="9470400" cy="3918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p:nvPr/>
        </p:nvSpPr>
        <p:spPr>
          <a:xfrm>
            <a:off x="-163200" y="4112875"/>
            <a:ext cx="9470400" cy="882900"/>
          </a:xfrm>
          <a:prstGeom prst="rect">
            <a:avLst/>
          </a:prstGeom>
          <a:solidFill>
            <a:schemeClr val="accent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4"/>
          <p:cNvSpPr txBox="1">
            <a:spLocks noGrp="1"/>
          </p:cNvSpPr>
          <p:nvPr>
            <p:ph type="title"/>
          </p:nvPr>
        </p:nvSpPr>
        <p:spPr>
          <a:xfrm>
            <a:off x="1770600" y="2956639"/>
            <a:ext cx="5602800" cy="642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1" name="Google Shape;91;p14"/>
          <p:cNvSpPr txBox="1">
            <a:spLocks noGrp="1"/>
          </p:cNvSpPr>
          <p:nvPr>
            <p:ph type="subTitle" idx="1"/>
          </p:nvPr>
        </p:nvSpPr>
        <p:spPr>
          <a:xfrm>
            <a:off x="1770600" y="1681413"/>
            <a:ext cx="5602800" cy="1275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92" name="Google Shape;92;p14"/>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93"/>
        <p:cNvGrpSpPr/>
        <p:nvPr/>
      </p:nvGrpSpPr>
      <p:grpSpPr>
        <a:xfrm>
          <a:off x="0" y="0"/>
          <a:ext cx="0" cy="0"/>
          <a:chOff x="0" y="0"/>
          <a:chExt cx="0" cy="0"/>
        </a:xfrm>
      </p:grpSpPr>
      <p:sp>
        <p:nvSpPr>
          <p:cNvPr id="94" name="Google Shape;94;p15"/>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15"/>
          <p:cNvSpPr txBox="1">
            <a:spLocks noGrp="1"/>
          </p:cNvSpPr>
          <p:nvPr>
            <p:ph type="body" idx="1"/>
          </p:nvPr>
        </p:nvSpPr>
        <p:spPr>
          <a:xfrm>
            <a:off x="720000" y="1987500"/>
            <a:ext cx="4115400" cy="26166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a:solidFill>
                  <a:srgbClr val="434343"/>
                </a:solidFill>
              </a:defRPr>
            </a:lvl1pPr>
            <a:lvl2pPr marL="914400" lvl="1" indent="-317500" rtl="0">
              <a:lnSpc>
                <a:spcPct val="115000"/>
              </a:lnSpc>
              <a:spcBef>
                <a:spcPts val="0"/>
              </a:spcBef>
              <a:spcAft>
                <a:spcPts val="0"/>
              </a:spcAft>
              <a:buSzPts val="1400"/>
              <a:buAutoNum type="alphaLcPeriod"/>
              <a:defRPr>
                <a:solidFill>
                  <a:srgbClr val="434343"/>
                </a:solidFill>
              </a:defRPr>
            </a:lvl2pPr>
            <a:lvl3pPr marL="1371600" lvl="2" indent="-317500" rtl="0">
              <a:lnSpc>
                <a:spcPct val="115000"/>
              </a:lnSpc>
              <a:spcBef>
                <a:spcPts val="1600"/>
              </a:spcBef>
              <a:spcAft>
                <a:spcPts val="0"/>
              </a:spcAft>
              <a:buSzPts val="1400"/>
              <a:buAutoNum type="romanLcPeriod"/>
              <a:defRPr>
                <a:solidFill>
                  <a:srgbClr val="434343"/>
                </a:solidFill>
              </a:defRPr>
            </a:lvl3pPr>
            <a:lvl4pPr marL="1828800" lvl="3" indent="-317500" rtl="0">
              <a:lnSpc>
                <a:spcPct val="115000"/>
              </a:lnSpc>
              <a:spcBef>
                <a:spcPts val="1600"/>
              </a:spcBef>
              <a:spcAft>
                <a:spcPts val="0"/>
              </a:spcAft>
              <a:buSzPts val="1400"/>
              <a:buAutoNum type="arabicPeriod"/>
              <a:defRPr>
                <a:solidFill>
                  <a:srgbClr val="434343"/>
                </a:solidFill>
              </a:defRPr>
            </a:lvl4pPr>
            <a:lvl5pPr marL="2286000" lvl="4" indent="-317500" rtl="0">
              <a:lnSpc>
                <a:spcPct val="115000"/>
              </a:lnSpc>
              <a:spcBef>
                <a:spcPts val="1600"/>
              </a:spcBef>
              <a:spcAft>
                <a:spcPts val="0"/>
              </a:spcAft>
              <a:buSzPts val="1400"/>
              <a:buAutoNum type="alphaLcPeriod"/>
              <a:defRPr>
                <a:solidFill>
                  <a:srgbClr val="434343"/>
                </a:solidFill>
              </a:defRPr>
            </a:lvl5pPr>
            <a:lvl6pPr marL="2743200" lvl="5" indent="-317500" rtl="0">
              <a:lnSpc>
                <a:spcPct val="115000"/>
              </a:lnSpc>
              <a:spcBef>
                <a:spcPts val="1600"/>
              </a:spcBef>
              <a:spcAft>
                <a:spcPts val="0"/>
              </a:spcAft>
              <a:buSzPts val="1400"/>
              <a:buAutoNum type="romanLcPeriod"/>
              <a:defRPr>
                <a:solidFill>
                  <a:srgbClr val="434343"/>
                </a:solidFill>
              </a:defRPr>
            </a:lvl6pPr>
            <a:lvl7pPr marL="3200400" lvl="6" indent="-317500" rtl="0">
              <a:lnSpc>
                <a:spcPct val="115000"/>
              </a:lnSpc>
              <a:spcBef>
                <a:spcPts val="1600"/>
              </a:spcBef>
              <a:spcAft>
                <a:spcPts val="0"/>
              </a:spcAft>
              <a:buSzPts val="1400"/>
              <a:buAutoNum type="arabicPeriod"/>
              <a:defRPr>
                <a:solidFill>
                  <a:srgbClr val="434343"/>
                </a:solidFill>
              </a:defRPr>
            </a:lvl7pPr>
            <a:lvl8pPr marL="3657600" lvl="7" indent="-317500" rtl="0">
              <a:lnSpc>
                <a:spcPct val="115000"/>
              </a:lnSpc>
              <a:spcBef>
                <a:spcPts val="1600"/>
              </a:spcBef>
              <a:spcAft>
                <a:spcPts val="0"/>
              </a:spcAft>
              <a:buSzPts val="1400"/>
              <a:buAutoNum type="alphaLcPeriod"/>
              <a:defRPr>
                <a:solidFill>
                  <a:srgbClr val="434343"/>
                </a:solidFill>
              </a:defRPr>
            </a:lvl8pPr>
            <a:lvl9pPr marL="4114800" lvl="8" indent="-317500" rtl="0">
              <a:lnSpc>
                <a:spcPct val="115000"/>
              </a:lnSpc>
              <a:spcBef>
                <a:spcPts val="1600"/>
              </a:spcBef>
              <a:spcAft>
                <a:spcPts val="1600"/>
              </a:spcAft>
              <a:buSzPts val="1400"/>
              <a:buAutoNum type="romanLcPeriod"/>
              <a:defRPr>
                <a:solidFill>
                  <a:srgbClr val="434343"/>
                </a:solidFill>
              </a:defRPr>
            </a:lvl9pPr>
          </a:lstStyle>
          <a:p>
            <a:endParaRPr/>
          </a:p>
        </p:txBody>
      </p:sp>
      <p:sp>
        <p:nvSpPr>
          <p:cNvPr id="98" name="Google Shape;98;p15"/>
          <p:cNvSpPr txBox="1">
            <a:spLocks noGrp="1"/>
          </p:cNvSpPr>
          <p:nvPr>
            <p:ph type="title"/>
          </p:nvPr>
        </p:nvSpPr>
        <p:spPr>
          <a:xfrm>
            <a:off x="720000" y="1160000"/>
            <a:ext cx="41154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99"/>
        <p:cNvGrpSpPr/>
        <p:nvPr/>
      </p:nvGrpSpPr>
      <p:grpSpPr>
        <a:xfrm>
          <a:off x="0" y="0"/>
          <a:ext cx="0" cy="0"/>
          <a:chOff x="0" y="0"/>
          <a:chExt cx="0" cy="0"/>
        </a:xfrm>
      </p:grpSpPr>
      <p:sp>
        <p:nvSpPr>
          <p:cNvPr id="100" name="Google Shape;100;p16"/>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6"/>
          <p:cNvSpPr txBox="1">
            <a:spLocks noGrp="1"/>
          </p:cNvSpPr>
          <p:nvPr>
            <p:ph type="title"/>
          </p:nvPr>
        </p:nvSpPr>
        <p:spPr>
          <a:xfrm>
            <a:off x="4778600" y="1829300"/>
            <a:ext cx="3645300" cy="572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3" name="Google Shape;103;p16"/>
          <p:cNvSpPr txBox="1">
            <a:spLocks noGrp="1"/>
          </p:cNvSpPr>
          <p:nvPr>
            <p:ph type="subTitle" idx="1"/>
          </p:nvPr>
        </p:nvSpPr>
        <p:spPr>
          <a:xfrm>
            <a:off x="4778600" y="2402000"/>
            <a:ext cx="3645300" cy="1304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16"/>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05"/>
        <p:cNvGrpSpPr/>
        <p:nvPr/>
      </p:nvGrpSpPr>
      <p:grpSpPr>
        <a:xfrm>
          <a:off x="0" y="0"/>
          <a:ext cx="0" cy="0"/>
          <a:chOff x="0" y="0"/>
          <a:chExt cx="0" cy="0"/>
        </a:xfrm>
      </p:grpSpPr>
      <p:sp>
        <p:nvSpPr>
          <p:cNvPr id="106" name="Google Shape;106;p17"/>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txBox="1">
            <a:spLocks noGrp="1"/>
          </p:cNvSpPr>
          <p:nvPr>
            <p:ph type="body" idx="1"/>
          </p:nvPr>
        </p:nvSpPr>
        <p:spPr>
          <a:xfrm>
            <a:off x="726800" y="1362650"/>
            <a:ext cx="7704000" cy="3241500"/>
          </a:xfrm>
          <a:prstGeom prst="rect">
            <a:avLst/>
          </a:prstGeom>
        </p:spPr>
        <p:txBody>
          <a:bodyPr spcFirstLastPara="1" wrap="square" lIns="91425" tIns="91425" rIns="91425" bIns="91425" anchor="ctr" anchorCtr="0">
            <a:noAutofit/>
          </a:bodyPr>
          <a:lstStyle>
            <a:lvl1pPr marL="457200" lvl="0" indent="-292100" rtl="0">
              <a:lnSpc>
                <a:spcPct val="100000"/>
              </a:lnSpc>
              <a:spcBef>
                <a:spcPts val="0"/>
              </a:spcBef>
              <a:spcAft>
                <a:spcPts val="0"/>
              </a:spcAft>
              <a:buSzPts val="1000"/>
              <a:buChar char="●"/>
              <a:defRPr sz="125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1600"/>
              </a:spcBef>
              <a:spcAft>
                <a:spcPts val="0"/>
              </a:spcAft>
              <a:buSzPts val="1200"/>
              <a:buFont typeface="Roboto Condensed Light"/>
              <a:buChar char="■"/>
              <a:defRPr/>
            </a:lvl3pPr>
            <a:lvl4pPr marL="1828800" lvl="3" indent="-304800" rtl="0">
              <a:lnSpc>
                <a:spcPct val="115000"/>
              </a:lnSpc>
              <a:spcBef>
                <a:spcPts val="1600"/>
              </a:spcBef>
              <a:spcAft>
                <a:spcPts val="0"/>
              </a:spcAft>
              <a:buSzPts val="1200"/>
              <a:buFont typeface="Roboto Condensed Light"/>
              <a:buChar char="●"/>
              <a:defRPr/>
            </a:lvl4pPr>
            <a:lvl5pPr marL="2286000" lvl="4" indent="-304800" rtl="0">
              <a:lnSpc>
                <a:spcPct val="115000"/>
              </a:lnSpc>
              <a:spcBef>
                <a:spcPts val="1600"/>
              </a:spcBef>
              <a:spcAft>
                <a:spcPts val="0"/>
              </a:spcAft>
              <a:buSzPts val="1200"/>
              <a:buFont typeface="Roboto Condensed Light"/>
              <a:buChar char="○"/>
              <a:defRPr/>
            </a:lvl5pPr>
            <a:lvl6pPr marL="2743200" lvl="5" indent="-304800" rtl="0">
              <a:lnSpc>
                <a:spcPct val="115000"/>
              </a:lnSpc>
              <a:spcBef>
                <a:spcPts val="1600"/>
              </a:spcBef>
              <a:spcAft>
                <a:spcPts val="0"/>
              </a:spcAft>
              <a:buSzPts val="1200"/>
              <a:buFont typeface="Roboto Condensed Light"/>
              <a:buChar char="■"/>
              <a:defRPr/>
            </a:lvl6pPr>
            <a:lvl7pPr marL="3200400" lvl="6" indent="-304800" rtl="0">
              <a:lnSpc>
                <a:spcPct val="115000"/>
              </a:lnSpc>
              <a:spcBef>
                <a:spcPts val="1600"/>
              </a:spcBef>
              <a:spcAft>
                <a:spcPts val="0"/>
              </a:spcAft>
              <a:buSzPts val="1200"/>
              <a:buFont typeface="Roboto Condensed Light"/>
              <a:buChar char="●"/>
              <a:defRPr/>
            </a:lvl7pPr>
            <a:lvl8pPr marL="3657600" lvl="7" indent="-304800" rtl="0">
              <a:lnSpc>
                <a:spcPct val="115000"/>
              </a:lnSpc>
              <a:spcBef>
                <a:spcPts val="1600"/>
              </a:spcBef>
              <a:spcAft>
                <a:spcPts val="0"/>
              </a:spcAft>
              <a:buSzPts val="1200"/>
              <a:buFont typeface="Roboto Condensed Light"/>
              <a:buChar char="○"/>
              <a:defRPr/>
            </a:lvl8pPr>
            <a:lvl9pPr marL="4114800" lvl="8" indent="-304800" rtl="0">
              <a:lnSpc>
                <a:spcPct val="115000"/>
              </a:lnSpc>
              <a:spcBef>
                <a:spcPts val="1600"/>
              </a:spcBef>
              <a:spcAft>
                <a:spcPts val="1600"/>
              </a:spcAft>
              <a:buSzPts val="1200"/>
              <a:buFont typeface="Roboto Condensed Light"/>
              <a:buChar char="■"/>
              <a:defRPr/>
            </a:lvl9pPr>
          </a:lstStyle>
          <a:p>
            <a:endParaRPr/>
          </a:p>
        </p:txBody>
      </p:sp>
      <p:sp>
        <p:nvSpPr>
          <p:cNvPr id="109" name="Google Shape;109;p17"/>
          <p:cNvSpPr txBox="1">
            <a:spLocks noGrp="1"/>
          </p:cNvSpPr>
          <p:nvPr>
            <p:ph type="title"/>
          </p:nvPr>
        </p:nvSpPr>
        <p:spPr>
          <a:xfrm>
            <a:off x="720000" y="539400"/>
            <a:ext cx="7704000" cy="7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17"/>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18"/>
        <p:cNvGrpSpPr/>
        <p:nvPr/>
      </p:nvGrpSpPr>
      <p:grpSpPr>
        <a:xfrm>
          <a:off x="0" y="0"/>
          <a:ext cx="0" cy="0"/>
          <a:chOff x="0" y="0"/>
          <a:chExt cx="0" cy="0"/>
        </a:xfrm>
      </p:grpSpPr>
      <p:sp>
        <p:nvSpPr>
          <p:cNvPr id="119" name="Google Shape;119;p19"/>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9"/>
          <p:cNvSpPr txBox="1">
            <a:spLocks noGrp="1"/>
          </p:cNvSpPr>
          <p:nvPr>
            <p:ph type="title"/>
          </p:nvPr>
        </p:nvSpPr>
        <p:spPr>
          <a:xfrm>
            <a:off x="720000" y="539496"/>
            <a:ext cx="7704000" cy="7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2" name="Google Shape;122;p19"/>
          <p:cNvSpPr txBox="1">
            <a:spLocks noGrp="1"/>
          </p:cNvSpPr>
          <p:nvPr>
            <p:ph type="title" idx="2"/>
          </p:nvPr>
        </p:nvSpPr>
        <p:spPr>
          <a:xfrm>
            <a:off x="720000" y="28322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19"/>
          <p:cNvSpPr txBox="1">
            <a:spLocks noGrp="1"/>
          </p:cNvSpPr>
          <p:nvPr>
            <p:ph type="subTitle" idx="1"/>
          </p:nvPr>
        </p:nvSpPr>
        <p:spPr>
          <a:xfrm>
            <a:off x="720000" y="3359900"/>
            <a:ext cx="2305500" cy="7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4" name="Google Shape;124;p19"/>
          <p:cNvSpPr txBox="1">
            <a:spLocks noGrp="1"/>
          </p:cNvSpPr>
          <p:nvPr>
            <p:ph type="title" idx="3"/>
          </p:nvPr>
        </p:nvSpPr>
        <p:spPr>
          <a:xfrm>
            <a:off x="3419218" y="28322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19"/>
          <p:cNvSpPr txBox="1">
            <a:spLocks noGrp="1"/>
          </p:cNvSpPr>
          <p:nvPr>
            <p:ph type="subTitle" idx="4"/>
          </p:nvPr>
        </p:nvSpPr>
        <p:spPr>
          <a:xfrm>
            <a:off x="3419221" y="3359900"/>
            <a:ext cx="2305500" cy="7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6" name="Google Shape;126;p19"/>
          <p:cNvSpPr txBox="1">
            <a:spLocks noGrp="1"/>
          </p:cNvSpPr>
          <p:nvPr>
            <p:ph type="title" idx="5"/>
          </p:nvPr>
        </p:nvSpPr>
        <p:spPr>
          <a:xfrm>
            <a:off x="6118444" y="283220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19"/>
          <p:cNvSpPr txBox="1">
            <a:spLocks noGrp="1"/>
          </p:cNvSpPr>
          <p:nvPr>
            <p:ph type="subTitle" idx="6"/>
          </p:nvPr>
        </p:nvSpPr>
        <p:spPr>
          <a:xfrm>
            <a:off x="6118450" y="3359900"/>
            <a:ext cx="2305500" cy="74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8" name="Google Shape;128;p19"/>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29"/>
        <p:cNvGrpSpPr/>
        <p:nvPr/>
      </p:nvGrpSpPr>
      <p:grpSpPr>
        <a:xfrm>
          <a:off x="0" y="0"/>
          <a:ext cx="0" cy="0"/>
          <a:chOff x="0" y="0"/>
          <a:chExt cx="0" cy="0"/>
        </a:xfrm>
      </p:grpSpPr>
      <p:sp>
        <p:nvSpPr>
          <p:cNvPr id="130" name="Google Shape;130;p20"/>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txBox="1">
            <a:spLocks noGrp="1"/>
          </p:cNvSpPr>
          <p:nvPr>
            <p:ph type="title"/>
          </p:nvPr>
        </p:nvSpPr>
        <p:spPr>
          <a:xfrm>
            <a:off x="720000" y="539500"/>
            <a:ext cx="7704000" cy="7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3" name="Google Shape;133;p20"/>
          <p:cNvSpPr txBox="1">
            <a:spLocks noGrp="1"/>
          </p:cNvSpPr>
          <p:nvPr>
            <p:ph type="title" idx="2"/>
          </p:nvPr>
        </p:nvSpPr>
        <p:spPr>
          <a:xfrm>
            <a:off x="2347525" y="1755050"/>
            <a:ext cx="1923000" cy="449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4" name="Google Shape;134;p20"/>
          <p:cNvSpPr txBox="1">
            <a:spLocks noGrp="1"/>
          </p:cNvSpPr>
          <p:nvPr>
            <p:ph type="subTitle" idx="1"/>
          </p:nvPr>
        </p:nvSpPr>
        <p:spPr>
          <a:xfrm>
            <a:off x="2347525" y="2204775"/>
            <a:ext cx="1923000" cy="61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5" name="Google Shape;135;p20"/>
          <p:cNvSpPr txBox="1">
            <a:spLocks noGrp="1"/>
          </p:cNvSpPr>
          <p:nvPr>
            <p:ph type="title" idx="3"/>
          </p:nvPr>
        </p:nvSpPr>
        <p:spPr>
          <a:xfrm>
            <a:off x="6279677" y="1755050"/>
            <a:ext cx="1923000" cy="449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6" name="Google Shape;136;p20"/>
          <p:cNvSpPr txBox="1">
            <a:spLocks noGrp="1"/>
          </p:cNvSpPr>
          <p:nvPr>
            <p:ph type="subTitle" idx="4"/>
          </p:nvPr>
        </p:nvSpPr>
        <p:spPr>
          <a:xfrm>
            <a:off x="6279675" y="2204775"/>
            <a:ext cx="1923000" cy="61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7" name="Google Shape;137;p20"/>
          <p:cNvSpPr txBox="1">
            <a:spLocks noGrp="1"/>
          </p:cNvSpPr>
          <p:nvPr>
            <p:ph type="title" idx="5"/>
          </p:nvPr>
        </p:nvSpPr>
        <p:spPr>
          <a:xfrm>
            <a:off x="2347525" y="3188475"/>
            <a:ext cx="1923000" cy="449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8" name="Google Shape;138;p20"/>
          <p:cNvSpPr txBox="1">
            <a:spLocks noGrp="1"/>
          </p:cNvSpPr>
          <p:nvPr>
            <p:ph type="subTitle" idx="6"/>
          </p:nvPr>
        </p:nvSpPr>
        <p:spPr>
          <a:xfrm>
            <a:off x="2347525" y="3638175"/>
            <a:ext cx="1923000" cy="618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9" name="Google Shape;139;p20"/>
          <p:cNvSpPr txBox="1">
            <a:spLocks noGrp="1"/>
          </p:cNvSpPr>
          <p:nvPr>
            <p:ph type="title" idx="7"/>
          </p:nvPr>
        </p:nvSpPr>
        <p:spPr>
          <a:xfrm>
            <a:off x="6279677" y="3188475"/>
            <a:ext cx="1923000" cy="449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0" name="Google Shape;140;p20"/>
          <p:cNvSpPr txBox="1">
            <a:spLocks noGrp="1"/>
          </p:cNvSpPr>
          <p:nvPr>
            <p:ph type="subTitle" idx="8"/>
          </p:nvPr>
        </p:nvSpPr>
        <p:spPr>
          <a:xfrm>
            <a:off x="6279676" y="3638175"/>
            <a:ext cx="1923000" cy="6189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1" name="Google Shape;141;p20"/>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42"/>
        <p:cNvGrpSpPr/>
        <p:nvPr/>
      </p:nvGrpSpPr>
      <p:grpSpPr>
        <a:xfrm>
          <a:off x="0" y="0"/>
          <a:ext cx="0" cy="0"/>
          <a:chOff x="0" y="0"/>
          <a:chExt cx="0" cy="0"/>
        </a:xfrm>
      </p:grpSpPr>
      <p:sp>
        <p:nvSpPr>
          <p:cNvPr id="143" name="Google Shape;143;p21"/>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txBox="1">
            <a:spLocks noGrp="1"/>
          </p:cNvSpPr>
          <p:nvPr>
            <p:ph type="title"/>
          </p:nvPr>
        </p:nvSpPr>
        <p:spPr>
          <a:xfrm>
            <a:off x="720000" y="539400"/>
            <a:ext cx="7704000" cy="7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6" name="Google Shape;146;p21"/>
          <p:cNvSpPr txBox="1">
            <a:spLocks noGrp="1"/>
          </p:cNvSpPr>
          <p:nvPr>
            <p:ph type="title" idx="2"/>
          </p:nvPr>
        </p:nvSpPr>
        <p:spPr>
          <a:xfrm>
            <a:off x="1101175" y="180502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7" name="Google Shape;147;p21"/>
          <p:cNvSpPr txBox="1">
            <a:spLocks noGrp="1"/>
          </p:cNvSpPr>
          <p:nvPr>
            <p:ph type="subTitle" idx="1"/>
          </p:nvPr>
        </p:nvSpPr>
        <p:spPr>
          <a:xfrm>
            <a:off x="1101175" y="2332725"/>
            <a:ext cx="19860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8" name="Google Shape;148;p21"/>
          <p:cNvSpPr txBox="1">
            <a:spLocks noGrp="1"/>
          </p:cNvSpPr>
          <p:nvPr>
            <p:ph type="title" idx="3"/>
          </p:nvPr>
        </p:nvSpPr>
        <p:spPr>
          <a:xfrm>
            <a:off x="3578948" y="180502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49" name="Google Shape;149;p21"/>
          <p:cNvSpPr txBox="1">
            <a:spLocks noGrp="1"/>
          </p:cNvSpPr>
          <p:nvPr>
            <p:ph type="subTitle" idx="4"/>
          </p:nvPr>
        </p:nvSpPr>
        <p:spPr>
          <a:xfrm>
            <a:off x="3579000" y="2332725"/>
            <a:ext cx="19860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0" name="Google Shape;150;p21"/>
          <p:cNvSpPr txBox="1">
            <a:spLocks noGrp="1"/>
          </p:cNvSpPr>
          <p:nvPr>
            <p:ph type="title" idx="5"/>
          </p:nvPr>
        </p:nvSpPr>
        <p:spPr>
          <a:xfrm>
            <a:off x="1101175" y="323842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1" name="Google Shape;151;p21"/>
          <p:cNvSpPr txBox="1">
            <a:spLocks noGrp="1"/>
          </p:cNvSpPr>
          <p:nvPr>
            <p:ph type="subTitle" idx="6"/>
          </p:nvPr>
        </p:nvSpPr>
        <p:spPr>
          <a:xfrm>
            <a:off x="1101175" y="3766125"/>
            <a:ext cx="1986000" cy="5277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21"/>
          <p:cNvSpPr txBox="1">
            <a:spLocks noGrp="1"/>
          </p:cNvSpPr>
          <p:nvPr>
            <p:ph type="title" idx="7"/>
          </p:nvPr>
        </p:nvSpPr>
        <p:spPr>
          <a:xfrm>
            <a:off x="3578948" y="323842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3" name="Google Shape;153;p21"/>
          <p:cNvSpPr txBox="1">
            <a:spLocks noGrp="1"/>
          </p:cNvSpPr>
          <p:nvPr>
            <p:ph type="subTitle" idx="8"/>
          </p:nvPr>
        </p:nvSpPr>
        <p:spPr>
          <a:xfrm>
            <a:off x="3578947" y="3766125"/>
            <a:ext cx="1986000" cy="5277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4" name="Google Shape;154;p21"/>
          <p:cNvSpPr txBox="1">
            <a:spLocks noGrp="1"/>
          </p:cNvSpPr>
          <p:nvPr>
            <p:ph type="title" idx="9"/>
          </p:nvPr>
        </p:nvSpPr>
        <p:spPr>
          <a:xfrm>
            <a:off x="6056727" y="180502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5" name="Google Shape;155;p21"/>
          <p:cNvSpPr txBox="1">
            <a:spLocks noGrp="1"/>
          </p:cNvSpPr>
          <p:nvPr>
            <p:ph type="subTitle" idx="13"/>
          </p:nvPr>
        </p:nvSpPr>
        <p:spPr>
          <a:xfrm>
            <a:off x="6056725" y="2332725"/>
            <a:ext cx="19860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6" name="Google Shape;156;p21"/>
          <p:cNvSpPr txBox="1">
            <a:spLocks noGrp="1"/>
          </p:cNvSpPr>
          <p:nvPr>
            <p:ph type="title" idx="14"/>
          </p:nvPr>
        </p:nvSpPr>
        <p:spPr>
          <a:xfrm>
            <a:off x="6056727" y="3238425"/>
            <a:ext cx="19860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7" name="Google Shape;157;p21"/>
          <p:cNvSpPr txBox="1">
            <a:spLocks noGrp="1"/>
          </p:cNvSpPr>
          <p:nvPr>
            <p:ph type="subTitle" idx="15"/>
          </p:nvPr>
        </p:nvSpPr>
        <p:spPr>
          <a:xfrm>
            <a:off x="6056725" y="3766125"/>
            <a:ext cx="1986000" cy="527700"/>
          </a:xfrm>
          <a:prstGeom prst="rect">
            <a:avLst/>
          </a:prstGeom>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8" name="Google Shape;158;p21"/>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59"/>
        <p:cNvGrpSpPr/>
        <p:nvPr/>
      </p:nvGrpSpPr>
      <p:grpSpPr>
        <a:xfrm>
          <a:off x="0" y="0"/>
          <a:ext cx="0" cy="0"/>
          <a:chOff x="0" y="0"/>
          <a:chExt cx="0" cy="0"/>
        </a:xfrm>
      </p:grpSpPr>
      <p:sp>
        <p:nvSpPr>
          <p:cNvPr id="160" name="Google Shape;160;p22"/>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txBox="1">
            <a:spLocks noGrp="1"/>
          </p:cNvSpPr>
          <p:nvPr>
            <p:ph type="title" hasCustomPrompt="1"/>
          </p:nvPr>
        </p:nvSpPr>
        <p:spPr>
          <a:xfrm>
            <a:off x="713100" y="3058306"/>
            <a:ext cx="2258100" cy="9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3" name="Google Shape;163;p22"/>
          <p:cNvSpPr txBox="1">
            <a:spLocks noGrp="1"/>
          </p:cNvSpPr>
          <p:nvPr>
            <p:ph type="subTitle" idx="1"/>
          </p:nvPr>
        </p:nvSpPr>
        <p:spPr>
          <a:xfrm>
            <a:off x="713100" y="4005302"/>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4" name="Google Shape;164;p22"/>
          <p:cNvSpPr txBox="1">
            <a:spLocks noGrp="1"/>
          </p:cNvSpPr>
          <p:nvPr>
            <p:ph type="title" idx="2" hasCustomPrompt="1"/>
          </p:nvPr>
        </p:nvSpPr>
        <p:spPr>
          <a:xfrm>
            <a:off x="3442950" y="1405973"/>
            <a:ext cx="2258100" cy="9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5" name="Google Shape;165;p22"/>
          <p:cNvSpPr txBox="1">
            <a:spLocks noGrp="1"/>
          </p:cNvSpPr>
          <p:nvPr>
            <p:ph type="subTitle" idx="3"/>
          </p:nvPr>
        </p:nvSpPr>
        <p:spPr>
          <a:xfrm>
            <a:off x="3442950" y="2353076"/>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6" name="Google Shape;166;p22"/>
          <p:cNvSpPr txBox="1">
            <a:spLocks noGrp="1"/>
          </p:cNvSpPr>
          <p:nvPr>
            <p:ph type="title" idx="4" hasCustomPrompt="1"/>
          </p:nvPr>
        </p:nvSpPr>
        <p:spPr>
          <a:xfrm>
            <a:off x="6172800" y="3058300"/>
            <a:ext cx="2258100" cy="947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7" name="Google Shape;167;p22"/>
          <p:cNvSpPr txBox="1">
            <a:spLocks noGrp="1"/>
          </p:cNvSpPr>
          <p:nvPr>
            <p:ph type="subTitle" idx="5"/>
          </p:nvPr>
        </p:nvSpPr>
        <p:spPr>
          <a:xfrm>
            <a:off x="6172800" y="4005273"/>
            <a:ext cx="22581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1600">
                <a:solidFill>
                  <a:srgbClr val="242424"/>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8" name="Google Shape;168;p22"/>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69" name="Google Shape;169;p22"/>
          <p:cNvSpPr txBox="1">
            <a:spLocks noGrp="1"/>
          </p:cNvSpPr>
          <p:nvPr>
            <p:ph type="title" idx="6"/>
          </p:nvPr>
        </p:nvSpPr>
        <p:spPr>
          <a:xfrm>
            <a:off x="720000" y="539500"/>
            <a:ext cx="7704000" cy="74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713100" y="2830425"/>
            <a:ext cx="24675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title" idx="2" hasCustomPrompt="1"/>
          </p:nvPr>
        </p:nvSpPr>
        <p:spPr>
          <a:xfrm>
            <a:off x="964350" y="1481551"/>
            <a:ext cx="914400" cy="5691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713100" y="3672275"/>
            <a:ext cx="3591600" cy="51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 name="Google Shape;20;p3"/>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170"/>
        <p:cNvGrpSpPr/>
        <p:nvPr/>
      </p:nvGrpSpPr>
      <p:grpSpPr>
        <a:xfrm>
          <a:off x="0" y="0"/>
          <a:ext cx="0" cy="0"/>
          <a:chOff x="0" y="0"/>
          <a:chExt cx="0" cy="0"/>
        </a:xfrm>
      </p:grpSpPr>
      <p:sp>
        <p:nvSpPr>
          <p:cNvPr id="171" name="Google Shape;171;p23"/>
          <p:cNvSpPr/>
          <p:nvPr/>
        </p:nvSpPr>
        <p:spPr>
          <a:xfrm>
            <a:off x="-163200" y="147700"/>
            <a:ext cx="9470400" cy="3918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163200" y="4112875"/>
            <a:ext cx="9470400" cy="882900"/>
          </a:xfrm>
          <a:prstGeom prst="rect">
            <a:avLst/>
          </a:prstGeom>
          <a:solidFill>
            <a:schemeClr val="accent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74" name="Google Shape;174;p23"/>
          <p:cNvSpPr txBox="1">
            <a:spLocks noGrp="1"/>
          </p:cNvSpPr>
          <p:nvPr>
            <p:ph type="title"/>
          </p:nvPr>
        </p:nvSpPr>
        <p:spPr>
          <a:xfrm>
            <a:off x="4685200" y="1459013"/>
            <a:ext cx="3591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5" name="Google Shape;175;p23"/>
          <p:cNvSpPr txBox="1">
            <a:spLocks noGrp="1"/>
          </p:cNvSpPr>
          <p:nvPr>
            <p:ph type="subTitle" idx="1"/>
          </p:nvPr>
        </p:nvSpPr>
        <p:spPr>
          <a:xfrm>
            <a:off x="4685200" y="3169088"/>
            <a:ext cx="3591600" cy="51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6" name="Google Shape;176;p23"/>
          <p:cNvSpPr txBox="1">
            <a:spLocks noGrp="1"/>
          </p:cNvSpPr>
          <p:nvPr>
            <p:ph type="title" idx="2" hasCustomPrompt="1"/>
          </p:nvPr>
        </p:nvSpPr>
        <p:spPr>
          <a:xfrm>
            <a:off x="7613125" y="2179375"/>
            <a:ext cx="702900" cy="87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9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177"/>
        <p:cNvGrpSpPr/>
        <p:nvPr/>
      </p:nvGrpSpPr>
      <p:grpSpPr>
        <a:xfrm>
          <a:off x="0" y="0"/>
          <a:ext cx="0" cy="0"/>
          <a:chOff x="0" y="0"/>
          <a:chExt cx="0" cy="0"/>
        </a:xfrm>
      </p:grpSpPr>
      <p:sp>
        <p:nvSpPr>
          <p:cNvPr id="178" name="Google Shape;178;p24"/>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4"/>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81" name="Google Shape;181;p24"/>
          <p:cNvSpPr txBox="1">
            <a:spLocks noGrp="1"/>
          </p:cNvSpPr>
          <p:nvPr>
            <p:ph type="title"/>
          </p:nvPr>
        </p:nvSpPr>
        <p:spPr>
          <a:xfrm>
            <a:off x="713100" y="1654950"/>
            <a:ext cx="35916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2" name="Google Shape;182;p24"/>
          <p:cNvSpPr txBox="1">
            <a:spLocks noGrp="1"/>
          </p:cNvSpPr>
          <p:nvPr>
            <p:ph type="subTitle" idx="1"/>
          </p:nvPr>
        </p:nvSpPr>
        <p:spPr>
          <a:xfrm>
            <a:off x="713100" y="3365025"/>
            <a:ext cx="3591600" cy="515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3" name="Google Shape;183;p24"/>
          <p:cNvSpPr txBox="1">
            <a:spLocks noGrp="1"/>
          </p:cNvSpPr>
          <p:nvPr>
            <p:ph type="title" idx="2" hasCustomPrompt="1"/>
          </p:nvPr>
        </p:nvSpPr>
        <p:spPr>
          <a:xfrm>
            <a:off x="3334900" y="2378200"/>
            <a:ext cx="702900" cy="877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89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2"/>
        <p:cNvGrpSpPr/>
        <p:nvPr/>
      </p:nvGrpSpPr>
      <p:grpSpPr>
        <a:xfrm>
          <a:off x="0" y="0"/>
          <a:ext cx="0" cy="0"/>
          <a:chOff x="0" y="0"/>
          <a:chExt cx="0" cy="0"/>
        </a:xfrm>
      </p:grpSpPr>
      <p:sp>
        <p:nvSpPr>
          <p:cNvPr id="193" name="Google Shape;193;p26"/>
          <p:cNvSpPr/>
          <p:nvPr/>
        </p:nvSpPr>
        <p:spPr>
          <a:xfrm>
            <a:off x="-163200" y="147700"/>
            <a:ext cx="9470400" cy="3918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163200" y="4112875"/>
            <a:ext cx="9470400" cy="882900"/>
          </a:xfrm>
          <a:prstGeom prst="rect">
            <a:avLst/>
          </a:prstGeom>
          <a:solidFill>
            <a:schemeClr val="accent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5"/>
        <p:cNvGrpSpPr/>
        <p:nvPr/>
      </p:nvGrpSpPr>
      <p:grpSpPr>
        <a:xfrm>
          <a:off x="0" y="0"/>
          <a:ext cx="0" cy="0"/>
          <a:chOff x="0" y="0"/>
          <a:chExt cx="0" cy="0"/>
        </a:xfrm>
      </p:grpSpPr>
      <p:sp>
        <p:nvSpPr>
          <p:cNvPr id="196" name="Google Shape;196;p27"/>
          <p:cNvSpPr/>
          <p:nvPr/>
        </p:nvSpPr>
        <p:spPr>
          <a:xfrm>
            <a:off x="-163200" y="147700"/>
            <a:ext cx="9470400" cy="3918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720000" y="539400"/>
            <a:ext cx="7704000" cy="746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 name="Google Shape;25;p4"/>
          <p:cNvSpPr txBox="1">
            <a:spLocks noGrp="1"/>
          </p:cNvSpPr>
          <p:nvPr>
            <p:ph type="body" idx="1"/>
          </p:nvPr>
        </p:nvSpPr>
        <p:spPr>
          <a:xfrm>
            <a:off x="720000" y="1285875"/>
            <a:ext cx="7704000" cy="33180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rgbClr val="434343"/>
              </a:buClr>
              <a:buSzPts val="1200"/>
              <a:buAutoNum type="arabicPeriod"/>
              <a:defRPr sz="1250">
                <a:solidFill>
                  <a:srgbClr val="434343"/>
                </a:solidFill>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
        <p:nvSpPr>
          <p:cNvPr id="26" name="Google Shape;26;p4"/>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720000" y="539500"/>
            <a:ext cx="7704000" cy="749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 name="Google Shape;31;p5"/>
          <p:cNvSpPr txBox="1">
            <a:spLocks noGrp="1"/>
          </p:cNvSpPr>
          <p:nvPr>
            <p:ph type="title" idx="2"/>
          </p:nvPr>
        </p:nvSpPr>
        <p:spPr>
          <a:xfrm>
            <a:off x="1225113" y="3014225"/>
            <a:ext cx="2556300" cy="45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 name="Google Shape;32;p5"/>
          <p:cNvSpPr txBox="1">
            <a:spLocks noGrp="1"/>
          </p:cNvSpPr>
          <p:nvPr>
            <p:ph type="title" idx="3"/>
          </p:nvPr>
        </p:nvSpPr>
        <p:spPr>
          <a:xfrm>
            <a:off x="5362565" y="1403700"/>
            <a:ext cx="2556300" cy="45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5"/>
          <p:cNvSpPr txBox="1">
            <a:spLocks noGrp="1"/>
          </p:cNvSpPr>
          <p:nvPr>
            <p:ph type="subTitle" idx="1"/>
          </p:nvPr>
        </p:nvSpPr>
        <p:spPr>
          <a:xfrm>
            <a:off x="5362579" y="1859400"/>
            <a:ext cx="2556300" cy="113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4" name="Google Shape;34;p5"/>
          <p:cNvSpPr txBox="1">
            <a:spLocks noGrp="1"/>
          </p:cNvSpPr>
          <p:nvPr>
            <p:ph type="subTitle" idx="4"/>
          </p:nvPr>
        </p:nvSpPr>
        <p:spPr>
          <a:xfrm>
            <a:off x="1225100" y="3469800"/>
            <a:ext cx="2556300" cy="113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p:nvPr/>
        </p:nvSpPr>
        <p:spPr>
          <a:xfrm>
            <a:off x="-163200" y="147700"/>
            <a:ext cx="9470400" cy="3918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6"/>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title"/>
          </p:nvPr>
        </p:nvSpPr>
        <p:spPr>
          <a:xfrm>
            <a:off x="720000" y="539500"/>
            <a:ext cx="7704000" cy="749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 name="Google Shape;40;p6"/>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p:nvPr/>
        </p:nvSpPr>
        <p:spPr>
          <a:xfrm>
            <a:off x="-163200" y="147700"/>
            <a:ext cx="9470400" cy="3918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163200" y="4995900"/>
            <a:ext cx="9470400" cy="2055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txBox="1">
            <a:spLocks noGrp="1"/>
          </p:cNvSpPr>
          <p:nvPr>
            <p:ph type="body" idx="1"/>
          </p:nvPr>
        </p:nvSpPr>
        <p:spPr>
          <a:xfrm>
            <a:off x="720000" y="2565775"/>
            <a:ext cx="4085700" cy="20322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AutoNum type="arabicPeriod"/>
              <a:defRPr>
                <a:solidFill>
                  <a:srgbClr val="434343"/>
                </a:solidFill>
              </a:defRPr>
            </a:lvl1pPr>
            <a:lvl2pPr marL="914400" lvl="1" indent="-317500" rtl="0">
              <a:lnSpc>
                <a:spcPct val="115000"/>
              </a:lnSpc>
              <a:spcBef>
                <a:spcPts val="0"/>
              </a:spcBef>
              <a:spcAft>
                <a:spcPts val="0"/>
              </a:spcAft>
              <a:buSzPts val="1400"/>
              <a:buAutoNum type="alphaLcPeriod"/>
              <a:defRPr>
                <a:solidFill>
                  <a:srgbClr val="434343"/>
                </a:solidFill>
              </a:defRPr>
            </a:lvl2pPr>
            <a:lvl3pPr marL="1371600" lvl="2" indent="-317500" rtl="0">
              <a:lnSpc>
                <a:spcPct val="115000"/>
              </a:lnSpc>
              <a:spcBef>
                <a:spcPts val="1600"/>
              </a:spcBef>
              <a:spcAft>
                <a:spcPts val="0"/>
              </a:spcAft>
              <a:buSzPts val="1400"/>
              <a:buAutoNum type="romanLcPeriod"/>
              <a:defRPr>
                <a:solidFill>
                  <a:srgbClr val="434343"/>
                </a:solidFill>
              </a:defRPr>
            </a:lvl3pPr>
            <a:lvl4pPr marL="1828800" lvl="3" indent="-317500" rtl="0">
              <a:lnSpc>
                <a:spcPct val="115000"/>
              </a:lnSpc>
              <a:spcBef>
                <a:spcPts val="1600"/>
              </a:spcBef>
              <a:spcAft>
                <a:spcPts val="0"/>
              </a:spcAft>
              <a:buSzPts val="1400"/>
              <a:buAutoNum type="arabicPeriod"/>
              <a:defRPr>
                <a:solidFill>
                  <a:srgbClr val="434343"/>
                </a:solidFill>
              </a:defRPr>
            </a:lvl4pPr>
            <a:lvl5pPr marL="2286000" lvl="4" indent="-317500" rtl="0">
              <a:lnSpc>
                <a:spcPct val="115000"/>
              </a:lnSpc>
              <a:spcBef>
                <a:spcPts val="1600"/>
              </a:spcBef>
              <a:spcAft>
                <a:spcPts val="0"/>
              </a:spcAft>
              <a:buSzPts val="1400"/>
              <a:buAutoNum type="alphaLcPeriod"/>
              <a:defRPr>
                <a:solidFill>
                  <a:srgbClr val="434343"/>
                </a:solidFill>
              </a:defRPr>
            </a:lvl5pPr>
            <a:lvl6pPr marL="2743200" lvl="5" indent="-317500" rtl="0">
              <a:lnSpc>
                <a:spcPct val="115000"/>
              </a:lnSpc>
              <a:spcBef>
                <a:spcPts val="1600"/>
              </a:spcBef>
              <a:spcAft>
                <a:spcPts val="0"/>
              </a:spcAft>
              <a:buSzPts val="1400"/>
              <a:buAutoNum type="romanLcPeriod"/>
              <a:defRPr>
                <a:solidFill>
                  <a:srgbClr val="434343"/>
                </a:solidFill>
              </a:defRPr>
            </a:lvl6pPr>
            <a:lvl7pPr marL="3200400" lvl="6" indent="-317500" rtl="0">
              <a:lnSpc>
                <a:spcPct val="115000"/>
              </a:lnSpc>
              <a:spcBef>
                <a:spcPts val="1600"/>
              </a:spcBef>
              <a:spcAft>
                <a:spcPts val="0"/>
              </a:spcAft>
              <a:buSzPts val="1400"/>
              <a:buAutoNum type="arabicPeriod"/>
              <a:defRPr>
                <a:solidFill>
                  <a:srgbClr val="434343"/>
                </a:solidFill>
              </a:defRPr>
            </a:lvl7pPr>
            <a:lvl8pPr marL="3657600" lvl="7" indent="-317500" rtl="0">
              <a:lnSpc>
                <a:spcPct val="115000"/>
              </a:lnSpc>
              <a:spcBef>
                <a:spcPts val="1600"/>
              </a:spcBef>
              <a:spcAft>
                <a:spcPts val="0"/>
              </a:spcAft>
              <a:buSzPts val="1400"/>
              <a:buAutoNum type="alphaLcPeriod"/>
              <a:defRPr>
                <a:solidFill>
                  <a:srgbClr val="434343"/>
                </a:solidFill>
              </a:defRPr>
            </a:lvl8pPr>
            <a:lvl9pPr marL="4114800" lvl="8" indent="-317500" rtl="0">
              <a:lnSpc>
                <a:spcPct val="115000"/>
              </a:lnSpc>
              <a:spcBef>
                <a:spcPts val="1600"/>
              </a:spcBef>
              <a:spcAft>
                <a:spcPts val="1600"/>
              </a:spcAft>
              <a:buSzPts val="1400"/>
              <a:buAutoNum type="romanLcPeriod"/>
              <a:defRPr>
                <a:solidFill>
                  <a:srgbClr val="434343"/>
                </a:solidFill>
              </a:defRPr>
            </a:lvl9pPr>
          </a:lstStyle>
          <a:p>
            <a:endParaRPr/>
          </a:p>
        </p:txBody>
      </p:sp>
      <p:sp>
        <p:nvSpPr>
          <p:cNvPr id="45" name="Google Shape;45;p7"/>
          <p:cNvSpPr txBox="1">
            <a:spLocks noGrp="1"/>
          </p:cNvSpPr>
          <p:nvPr>
            <p:ph type="title"/>
          </p:nvPr>
        </p:nvSpPr>
        <p:spPr>
          <a:xfrm>
            <a:off x="720000" y="1015750"/>
            <a:ext cx="42948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7"/>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p:nvPr/>
        </p:nvSpPr>
        <p:spPr>
          <a:xfrm>
            <a:off x="-163200" y="147700"/>
            <a:ext cx="9470400" cy="3918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8"/>
          <p:cNvSpPr/>
          <p:nvPr/>
        </p:nvSpPr>
        <p:spPr>
          <a:xfrm>
            <a:off x="-163200" y="4112875"/>
            <a:ext cx="9470400" cy="882900"/>
          </a:xfrm>
          <a:prstGeom prst="rect">
            <a:avLst/>
          </a:prstGeom>
          <a:solidFill>
            <a:schemeClr val="accent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txBox="1">
            <a:spLocks noGrp="1"/>
          </p:cNvSpPr>
          <p:nvPr>
            <p:ph type="title"/>
          </p:nvPr>
        </p:nvSpPr>
        <p:spPr>
          <a:xfrm>
            <a:off x="1144500" y="1015075"/>
            <a:ext cx="6855000" cy="1180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1" name="Google Shape;51;p8"/>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sp>
        <p:nvSpPr>
          <p:cNvPr id="53" name="Google Shape;53;p9"/>
          <p:cNvSpPr/>
          <p:nvPr/>
        </p:nvSpPr>
        <p:spPr>
          <a:xfrm>
            <a:off x="-163200" y="147700"/>
            <a:ext cx="9470400" cy="391800"/>
          </a:xfrm>
          <a:prstGeom prst="rect">
            <a:avLst/>
          </a:prstGeom>
          <a:no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9"/>
          <p:cNvSpPr/>
          <p:nvPr/>
        </p:nvSpPr>
        <p:spPr>
          <a:xfrm>
            <a:off x="-163200" y="4112875"/>
            <a:ext cx="9470400" cy="882900"/>
          </a:xfrm>
          <a:prstGeom prst="rect">
            <a:avLst/>
          </a:prstGeom>
          <a:solidFill>
            <a:schemeClr val="accent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txBox="1">
            <a:spLocks noGrp="1"/>
          </p:cNvSpPr>
          <p:nvPr>
            <p:ph type="title"/>
          </p:nvPr>
        </p:nvSpPr>
        <p:spPr>
          <a:xfrm>
            <a:off x="4343400" y="1675100"/>
            <a:ext cx="41124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4343400" y="2516900"/>
            <a:ext cx="4112400" cy="134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7" name="Google Shape;57;p9"/>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8"/>
        <p:cNvGrpSpPr/>
        <p:nvPr/>
      </p:nvGrpSpPr>
      <p:grpSpPr>
        <a:xfrm>
          <a:off x="0" y="0"/>
          <a:ext cx="0" cy="0"/>
          <a:chOff x="0" y="0"/>
          <a:chExt cx="0" cy="0"/>
        </a:xfrm>
      </p:grpSpPr>
      <p:sp>
        <p:nvSpPr>
          <p:cNvPr id="59" name="Google Shape;59;p10"/>
          <p:cNvSpPr/>
          <p:nvPr/>
        </p:nvSpPr>
        <p:spPr>
          <a:xfrm>
            <a:off x="-163200" y="147700"/>
            <a:ext cx="9470400" cy="391800"/>
          </a:xfrm>
          <a:prstGeom prst="rect">
            <a:avLst/>
          </a:prstGeom>
          <a:solidFill>
            <a:schemeClr val="lt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txBox="1">
            <a:spLocks noGrp="1"/>
          </p:cNvSpPr>
          <p:nvPr>
            <p:ph type="title"/>
          </p:nvPr>
        </p:nvSpPr>
        <p:spPr>
          <a:xfrm>
            <a:off x="713100" y="1194100"/>
            <a:ext cx="3222600" cy="2334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1" name="Google Shape;61;p10"/>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62" name="Google Shape;62;p10"/>
          <p:cNvSpPr/>
          <p:nvPr/>
        </p:nvSpPr>
        <p:spPr>
          <a:xfrm>
            <a:off x="-163200" y="4995775"/>
            <a:ext cx="9470400" cy="391800"/>
          </a:xfrm>
          <a:prstGeom prst="rect">
            <a:avLst/>
          </a:prstGeom>
          <a:solidFill>
            <a:schemeClr val="lt1"/>
          </a:solidFill>
          <a:ln w="9525"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388"/>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2"/>
              </a:buClr>
              <a:buSzPts val="3000"/>
              <a:buFont typeface="Playfair Display"/>
              <a:buNone/>
              <a:defRPr sz="3000" b="1">
                <a:solidFill>
                  <a:schemeClr val="dk2"/>
                </a:solidFill>
                <a:latin typeface="Playfair Display"/>
                <a:ea typeface="Playfair Display"/>
                <a:cs typeface="Playfair Display"/>
                <a:sym typeface="Playfair Display"/>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Catamaran"/>
              <a:buChar char="●"/>
              <a:defRPr>
                <a:solidFill>
                  <a:schemeClr val="dk1"/>
                </a:solidFill>
                <a:latin typeface="Catamaran"/>
                <a:ea typeface="Catamaran"/>
                <a:cs typeface="Catamaran"/>
                <a:sym typeface="Catamaran"/>
              </a:defRPr>
            </a:lvl1pPr>
            <a:lvl2pPr marL="914400" lvl="1"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2pPr>
            <a:lvl3pPr marL="1371600" lvl="2"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3pPr>
            <a:lvl4pPr marL="1828800" lvl="3"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4pPr>
            <a:lvl5pPr marL="2286000" lvl="4"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5pPr>
            <a:lvl6pPr marL="2743200" lvl="5"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6pPr>
            <a:lvl7pPr marL="3200400" lvl="6"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7pPr>
            <a:lvl8pPr marL="3657600" lvl="7" indent="-317500">
              <a:lnSpc>
                <a:spcPct val="115000"/>
              </a:lnSpc>
              <a:spcBef>
                <a:spcPts val="1600"/>
              </a:spcBef>
              <a:spcAft>
                <a:spcPts val="0"/>
              </a:spcAft>
              <a:buClr>
                <a:schemeClr val="dk1"/>
              </a:buClr>
              <a:buSzPts val="1400"/>
              <a:buFont typeface="Catamaran"/>
              <a:buChar char="○"/>
              <a:defRPr>
                <a:solidFill>
                  <a:schemeClr val="dk1"/>
                </a:solidFill>
                <a:latin typeface="Catamaran"/>
                <a:ea typeface="Catamaran"/>
                <a:cs typeface="Catamaran"/>
                <a:sym typeface="Catamaran"/>
              </a:defRPr>
            </a:lvl8pPr>
            <a:lvl9pPr marL="4114800" lvl="8" indent="-317500">
              <a:lnSpc>
                <a:spcPct val="115000"/>
              </a:lnSpc>
              <a:spcBef>
                <a:spcPts val="1600"/>
              </a:spcBef>
              <a:spcAft>
                <a:spcPts val="1600"/>
              </a:spcAft>
              <a:buClr>
                <a:schemeClr val="dk1"/>
              </a:buClr>
              <a:buSzPts val="1400"/>
              <a:buFont typeface="Catamaran"/>
              <a:buChar char="■"/>
              <a:defRPr>
                <a:solidFill>
                  <a:schemeClr val="dk1"/>
                </a:solidFill>
                <a:latin typeface="Catamaran"/>
                <a:ea typeface="Catamaran"/>
                <a:cs typeface="Catamaran"/>
                <a:sym typeface="Catamaran"/>
              </a:defRPr>
            </a:lvl9pPr>
          </a:lstStyle>
          <a:p>
            <a:endParaRPr/>
          </a:p>
        </p:txBody>
      </p:sp>
      <p:sp>
        <p:nvSpPr>
          <p:cNvPr id="8" name="Google Shape;8;p1"/>
          <p:cNvSpPr txBox="1">
            <a:spLocks noGrp="1"/>
          </p:cNvSpPr>
          <p:nvPr>
            <p:ph type="sldNum" idx="12"/>
          </p:nvPr>
        </p:nvSpPr>
        <p:spPr>
          <a:xfrm>
            <a:off x="7950925" y="219450"/>
            <a:ext cx="548700" cy="244500"/>
          </a:xfrm>
          <a:prstGeom prst="rect">
            <a:avLst/>
          </a:prstGeom>
          <a:noFill/>
          <a:ln>
            <a:noFill/>
          </a:ln>
        </p:spPr>
        <p:txBody>
          <a:bodyPr spcFirstLastPara="1" wrap="square" lIns="91425" tIns="91425" rIns="91425" bIns="91425" anchor="ctr" anchorCtr="0">
            <a:noAutofit/>
          </a:bodyPr>
          <a:lstStyle>
            <a:lvl1pPr lvl="0" algn="r">
              <a:buNone/>
              <a:defRPr sz="1300" b="1" i="1">
                <a:solidFill>
                  <a:schemeClr val="dk2"/>
                </a:solidFill>
                <a:latin typeface="Playfair Display"/>
                <a:ea typeface="Playfair Display"/>
                <a:cs typeface="Playfair Display"/>
                <a:sym typeface="Playfair Display"/>
              </a:defRPr>
            </a:lvl1pPr>
            <a:lvl2pPr lvl="1" algn="r">
              <a:buNone/>
              <a:defRPr sz="1300" b="1" i="1">
                <a:solidFill>
                  <a:schemeClr val="dk2"/>
                </a:solidFill>
                <a:latin typeface="Playfair Display"/>
                <a:ea typeface="Playfair Display"/>
                <a:cs typeface="Playfair Display"/>
                <a:sym typeface="Playfair Display"/>
              </a:defRPr>
            </a:lvl2pPr>
            <a:lvl3pPr lvl="2" algn="r">
              <a:buNone/>
              <a:defRPr sz="1300" b="1" i="1">
                <a:solidFill>
                  <a:schemeClr val="dk2"/>
                </a:solidFill>
                <a:latin typeface="Playfair Display"/>
                <a:ea typeface="Playfair Display"/>
                <a:cs typeface="Playfair Display"/>
                <a:sym typeface="Playfair Display"/>
              </a:defRPr>
            </a:lvl3pPr>
            <a:lvl4pPr lvl="3" algn="r">
              <a:buNone/>
              <a:defRPr sz="1300" b="1" i="1">
                <a:solidFill>
                  <a:schemeClr val="dk2"/>
                </a:solidFill>
                <a:latin typeface="Playfair Display"/>
                <a:ea typeface="Playfair Display"/>
                <a:cs typeface="Playfair Display"/>
                <a:sym typeface="Playfair Display"/>
              </a:defRPr>
            </a:lvl4pPr>
            <a:lvl5pPr lvl="4" algn="r">
              <a:buNone/>
              <a:defRPr sz="1300" b="1" i="1">
                <a:solidFill>
                  <a:schemeClr val="dk2"/>
                </a:solidFill>
                <a:latin typeface="Playfair Display"/>
                <a:ea typeface="Playfair Display"/>
                <a:cs typeface="Playfair Display"/>
                <a:sym typeface="Playfair Display"/>
              </a:defRPr>
            </a:lvl5pPr>
            <a:lvl6pPr lvl="5" algn="r">
              <a:buNone/>
              <a:defRPr sz="1300" b="1" i="1">
                <a:solidFill>
                  <a:schemeClr val="dk2"/>
                </a:solidFill>
                <a:latin typeface="Playfair Display"/>
                <a:ea typeface="Playfair Display"/>
                <a:cs typeface="Playfair Display"/>
                <a:sym typeface="Playfair Display"/>
              </a:defRPr>
            </a:lvl6pPr>
            <a:lvl7pPr lvl="6" algn="r">
              <a:buNone/>
              <a:defRPr sz="1300" b="1" i="1">
                <a:solidFill>
                  <a:schemeClr val="dk2"/>
                </a:solidFill>
                <a:latin typeface="Playfair Display"/>
                <a:ea typeface="Playfair Display"/>
                <a:cs typeface="Playfair Display"/>
                <a:sym typeface="Playfair Display"/>
              </a:defRPr>
            </a:lvl7pPr>
            <a:lvl8pPr lvl="7" algn="r">
              <a:buNone/>
              <a:defRPr sz="1300" b="1" i="1">
                <a:solidFill>
                  <a:schemeClr val="dk2"/>
                </a:solidFill>
                <a:latin typeface="Playfair Display"/>
                <a:ea typeface="Playfair Display"/>
                <a:cs typeface="Playfair Display"/>
                <a:sym typeface="Playfair Display"/>
              </a:defRPr>
            </a:lvl8pPr>
            <a:lvl9pPr lvl="8" algn="r">
              <a:buNone/>
              <a:defRPr sz="1300" b="1" i="1">
                <a:solidFill>
                  <a:schemeClr val="dk2"/>
                </a:solidFill>
                <a:latin typeface="Playfair Display"/>
                <a:ea typeface="Playfair Display"/>
                <a:cs typeface="Playfair Display"/>
                <a:sym typeface="Playfair Displ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2" r:id="rId14"/>
    <p:sldLayoutId id="2147483663" r:id="rId15"/>
    <p:sldLayoutId id="2147483665" r:id="rId16"/>
    <p:sldLayoutId id="2147483666" r:id="rId17"/>
    <p:sldLayoutId id="2147483667" r:id="rId18"/>
    <p:sldLayoutId id="2147483668" r:id="rId19"/>
    <p:sldLayoutId id="2147483669" r:id="rId20"/>
    <p:sldLayoutId id="2147483670" r:id="rId21"/>
    <p:sldLayoutId id="2147483672" r:id="rId22"/>
    <p:sldLayoutId id="2147483673"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microsoft.com/office/2007/relationships/hdphoto" Target="../media/hdphoto8.wdp"/><Relationship Id="rId5" Type="http://schemas.openxmlformats.org/officeDocument/2006/relationships/image" Target="../media/image18.png"/><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4.png"/><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microsoft.com/office/2007/relationships/hdphoto" Target="../media/hdphoto2.wdp"/><Relationship Id="rId5" Type="http://schemas.openxmlformats.org/officeDocument/2006/relationships/image" Target="../media/image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phamdinhkhanh.github.io/2020/06/04/PhoBERT_Fairseq.htmlhttps:/miai.vn/2020/12/14/bert-series-c" TargetMode="External"/><Relationship Id="rId2" Type="http://schemas.openxmlformats.org/officeDocument/2006/relationships/notesSlide" Target="../notesSlides/notesSlide49.xml"/><Relationship Id="rId1" Type="http://schemas.openxmlformats.org/officeDocument/2006/relationships/slideLayout" Target="../slideLayouts/slideLayout15.xml"/><Relationship Id="rId4" Type="http://schemas.openxmlformats.org/officeDocument/2006/relationships/hyperlink" Target="https://miai.vn/2020/12/14/bert-series-chuong-1-bert-la-cai-chi-ch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microsoft.com/office/2007/relationships/hdphoto" Target="../media/hdphoto6.wdp"/><Relationship Id="rId5" Type="http://schemas.openxmlformats.org/officeDocument/2006/relationships/image" Target="../media/image13.png"/><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ctrTitle"/>
          </p:nvPr>
        </p:nvSpPr>
        <p:spPr>
          <a:xfrm>
            <a:off x="626200" y="1325746"/>
            <a:ext cx="4682400" cy="16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err="1">
                <a:solidFill>
                  <a:schemeClr val="dk2"/>
                </a:solidFill>
              </a:rPr>
              <a:t>PhoBERT</a:t>
            </a:r>
            <a:r>
              <a:rPr lang="en-US" sz="4000">
                <a:solidFill>
                  <a:schemeClr val="dk2"/>
                </a:solidFill>
              </a:rPr>
              <a:t>: Pre-trained language models for</a:t>
            </a:r>
            <a:endParaRPr lang="en-US" sz="8800">
              <a:solidFill>
                <a:schemeClr val="lt2"/>
              </a:solidFill>
            </a:endParaRPr>
          </a:p>
        </p:txBody>
      </p:sp>
      <p:sp>
        <p:nvSpPr>
          <p:cNvPr id="207" name="Google Shape;207;p30"/>
          <p:cNvSpPr txBox="1">
            <a:spLocks noGrp="1"/>
          </p:cNvSpPr>
          <p:nvPr>
            <p:ph type="subTitle" idx="1"/>
          </p:nvPr>
        </p:nvSpPr>
        <p:spPr>
          <a:xfrm>
            <a:off x="624065" y="3774056"/>
            <a:ext cx="4682400" cy="475800"/>
          </a:xfrm>
          <a:prstGeom prst="rect">
            <a:avLst/>
          </a:prstGeom>
        </p:spPr>
        <p:txBody>
          <a:bodyPr spcFirstLastPara="1" wrap="square" lIns="91425" tIns="91425" rIns="91425" bIns="91425" anchor="ctr" anchorCtr="0">
            <a:noAutofit/>
          </a:bodyPr>
          <a:lstStyle/>
          <a:p>
            <a:pPr marL="0" indent="0" algn="ctr">
              <a:buClr>
                <a:srgbClr val="191919"/>
              </a:buClr>
              <a:buSzPts val="5200"/>
            </a:pPr>
            <a:r>
              <a:rPr lang="en-US" sz="1100" b="1">
                <a:solidFill>
                  <a:schemeClr val="dk2"/>
                </a:solidFill>
                <a:latin typeface="Playfair Display Black"/>
                <a:sym typeface="Playfair Display Black"/>
              </a:rPr>
              <a:t>IS252.N23</a:t>
            </a:r>
            <a:br>
              <a:rPr lang="en-US" sz="1100" b="1">
                <a:solidFill>
                  <a:schemeClr val="dk2"/>
                </a:solidFill>
                <a:latin typeface="Playfair Display Black"/>
                <a:sym typeface="Playfair Display Black"/>
              </a:rPr>
            </a:br>
            <a:r>
              <a:rPr lang="en-US" sz="1100" b="1" err="1">
                <a:solidFill>
                  <a:schemeClr val="dk2"/>
                </a:solidFill>
                <a:latin typeface="Playfair Display Black"/>
                <a:sym typeface="Playfair Display Black"/>
              </a:rPr>
              <a:t>ThS</a:t>
            </a:r>
            <a:r>
              <a:rPr lang="en-US" sz="1100" b="1">
                <a:solidFill>
                  <a:schemeClr val="dk2"/>
                </a:solidFill>
                <a:latin typeface="Playfair Display Black"/>
                <a:sym typeface="Playfair Display Black"/>
              </a:rPr>
              <a:t>. Dương Phi Long</a:t>
            </a:r>
            <a:endParaRPr sz="1100" b="1">
              <a:solidFill>
                <a:schemeClr val="dk2"/>
              </a:solidFill>
              <a:latin typeface="Playfair Display Black"/>
              <a:sym typeface="Playfair Display Black"/>
            </a:endParaRPr>
          </a:p>
        </p:txBody>
      </p:sp>
      <p:sp>
        <p:nvSpPr>
          <p:cNvPr id="209" name="Google Shape;209;p30"/>
          <p:cNvSpPr txBox="1">
            <a:spLocks noGrp="1"/>
          </p:cNvSpPr>
          <p:nvPr>
            <p:ph type="ctrTitle"/>
          </p:nvPr>
        </p:nvSpPr>
        <p:spPr>
          <a:xfrm>
            <a:off x="626200" y="221350"/>
            <a:ext cx="1094100" cy="244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i="1">
                <a:solidFill>
                  <a:schemeClr val="dk2"/>
                </a:solidFill>
              </a:rPr>
              <a:t>Nhóm 3</a:t>
            </a:r>
            <a:endParaRPr sz="1200" i="1">
              <a:solidFill>
                <a:schemeClr val="dk2"/>
              </a:solidFill>
            </a:endParaRPr>
          </a:p>
        </p:txBody>
      </p:sp>
      <p:sp>
        <p:nvSpPr>
          <p:cNvPr id="210" name="Google Shape;210;p30"/>
          <p:cNvSpPr txBox="1">
            <a:spLocks noGrp="1"/>
          </p:cNvSpPr>
          <p:nvPr>
            <p:ph type="ctrTitle"/>
          </p:nvPr>
        </p:nvSpPr>
        <p:spPr>
          <a:xfrm>
            <a:off x="4024950" y="221350"/>
            <a:ext cx="1572962"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2"/>
                </a:solidFill>
              </a:rPr>
              <a:t>Khai thác dữ liệu</a:t>
            </a:r>
            <a:endParaRPr sz="1200">
              <a:solidFill>
                <a:schemeClr val="dk2"/>
              </a:solidFill>
            </a:endParaRPr>
          </a:p>
        </p:txBody>
      </p:sp>
      <p:sp>
        <p:nvSpPr>
          <p:cNvPr id="211" name="Google Shape;211;p30"/>
          <p:cNvSpPr/>
          <p:nvPr/>
        </p:nvSpPr>
        <p:spPr>
          <a:xfrm>
            <a:off x="773800" y="3112788"/>
            <a:ext cx="4382930" cy="551612"/>
          </a:xfrm>
          <a:prstGeom prst="rect">
            <a:avLst/>
          </a:prstGeom>
        </p:spPr>
        <p:txBody>
          <a:bodyPr>
            <a:prstTxWarp prst="textPlain">
              <a:avLst/>
            </a:prstTxWarp>
          </a:bodyPr>
          <a:lstStyle/>
          <a:p>
            <a:pPr lvl="0" algn="ctr"/>
            <a:r>
              <a:rPr lang="en-US" b="1" i="0">
                <a:ln w="9525" cap="flat" cmpd="sng">
                  <a:solidFill>
                    <a:schemeClr val="lt2"/>
                  </a:solidFill>
                  <a:prstDash val="solid"/>
                  <a:round/>
                  <a:headEnd type="none" w="sm" len="sm"/>
                  <a:tailEnd type="none" w="sm" len="sm"/>
                </a:ln>
                <a:noFill/>
                <a:latin typeface="Playfair Display"/>
              </a:rPr>
              <a:t>Vietnamese</a:t>
            </a:r>
          </a:p>
        </p:txBody>
      </p:sp>
      <p:pic>
        <p:nvPicPr>
          <p:cNvPr id="3" name="Hình ảnh 3" descr="Ảnh có chứa văn bản&#10;&#10;Mô tả được tự động tạo">
            <a:extLst>
              <a:ext uri="{FF2B5EF4-FFF2-40B4-BE49-F238E27FC236}">
                <a16:creationId xmlns:a16="http://schemas.microsoft.com/office/drawing/2014/main" id="{7F814238-8152-9511-E18F-9690F2C46327}"/>
              </a:ext>
            </a:extLst>
          </p:cNvPr>
          <p:cNvPicPr>
            <a:picLocks noChangeAspect="1"/>
          </p:cNvPicPr>
          <p:nvPr/>
        </p:nvPicPr>
        <p:blipFill>
          <a:blip r:embed="rId3"/>
          <a:stretch>
            <a:fillRect/>
          </a:stretch>
        </p:blipFill>
        <p:spPr>
          <a:xfrm>
            <a:off x="5687080" y="1325781"/>
            <a:ext cx="2743200" cy="30416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Giới thiệu</a:t>
            </a:r>
            <a:endParaRPr sz="1200" i="1">
              <a:solidFill>
                <a:schemeClr val="dk2"/>
              </a:solidFill>
              <a:latin typeface="Playfair Display Black"/>
              <a:ea typeface="Playfair Display Black"/>
              <a:cs typeface="Playfair Display Black"/>
              <a:sym typeface="Playfair Display Black"/>
            </a:endParaRPr>
          </a:p>
        </p:txBody>
      </p:sp>
      <p:sp>
        <p:nvSpPr>
          <p:cNvPr id="330" name="Google Shape;330;p37"/>
          <p:cNvSpPr txBox="1">
            <a:spLocks noGrp="1"/>
          </p:cNvSpPr>
          <p:nvPr>
            <p:ph type="ctrTitle" idx="4294967295"/>
          </p:nvPr>
        </p:nvSpPr>
        <p:spPr>
          <a:xfrm>
            <a:off x="4024950" y="221350"/>
            <a:ext cx="1464600"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Giới thiệu bài báo</a:t>
            </a:r>
            <a:endParaRPr sz="1200">
              <a:solidFill>
                <a:schemeClr val="dk2"/>
              </a:solidFill>
            </a:endParaRPr>
          </a:p>
        </p:txBody>
      </p:sp>
      <p:sp>
        <p:nvSpPr>
          <p:cNvPr id="331" name="Google Shape;331;p37"/>
          <p:cNvSpPr txBox="1">
            <a:spLocks noGrp="1"/>
          </p:cNvSpPr>
          <p:nvPr>
            <p:ph type="title"/>
          </p:nvPr>
        </p:nvSpPr>
        <p:spPr>
          <a:xfrm>
            <a:off x="719999" y="636944"/>
            <a:ext cx="8057235" cy="749700"/>
          </a:xfrm>
          <a:prstGeom prst="rect">
            <a:avLst/>
          </a:prstGeom>
        </p:spPr>
        <p:txBody>
          <a:bodyPr spcFirstLastPara="1" wrap="square" lIns="91425" tIns="91425" rIns="91425" bIns="91425" anchor="ctr" anchorCtr="0">
            <a:noAutofit/>
          </a:bodyPr>
          <a:lstStyle/>
          <a:p>
            <a:r>
              <a:rPr lang="en-US" sz="2400" err="1"/>
              <a:t>PhoBERT</a:t>
            </a:r>
            <a:r>
              <a:rPr lang="en-US" sz="2400"/>
              <a:t>: Pre-trained language models for </a:t>
            </a:r>
            <a:r>
              <a:rPr lang="en-US" sz="2400" b="1">
                <a:ln w="9525" cap="flat" cmpd="sng">
                  <a:solidFill>
                    <a:schemeClr val="dk2"/>
                  </a:solidFill>
                  <a:prstDash val="solid"/>
                  <a:round/>
                  <a:headEnd type="none" w="sm" len="sm"/>
                  <a:tailEnd type="none" w="sm" len="sm"/>
                </a:ln>
                <a:noFill/>
                <a:latin typeface="Playfair Display"/>
              </a:rPr>
              <a:t>Vietnamese</a:t>
            </a:r>
            <a:endParaRPr sz="2400"/>
          </a:p>
        </p:txBody>
      </p:sp>
      <p:sp>
        <p:nvSpPr>
          <p:cNvPr id="332" name="Google Shape;332;p37"/>
          <p:cNvSpPr txBox="1">
            <a:spLocks noGrp="1"/>
          </p:cNvSpPr>
          <p:nvPr>
            <p:ph type="title" idx="2"/>
          </p:nvPr>
        </p:nvSpPr>
        <p:spPr>
          <a:xfrm>
            <a:off x="1225113" y="3014225"/>
            <a:ext cx="2556300" cy="4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Input</a:t>
            </a:r>
            <a:endParaRPr/>
          </a:p>
        </p:txBody>
      </p:sp>
      <p:sp>
        <p:nvSpPr>
          <p:cNvPr id="333" name="Google Shape;333;p37"/>
          <p:cNvSpPr txBox="1">
            <a:spLocks noGrp="1"/>
          </p:cNvSpPr>
          <p:nvPr>
            <p:ph type="title" idx="3"/>
          </p:nvPr>
        </p:nvSpPr>
        <p:spPr>
          <a:xfrm>
            <a:off x="5362565" y="1403700"/>
            <a:ext cx="2556300" cy="4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Output</a:t>
            </a:r>
            <a:endParaRPr/>
          </a:p>
        </p:txBody>
      </p:sp>
      <p:sp>
        <p:nvSpPr>
          <p:cNvPr id="334" name="Google Shape;334;p37"/>
          <p:cNvSpPr txBox="1">
            <a:spLocks noGrp="1"/>
          </p:cNvSpPr>
          <p:nvPr>
            <p:ph type="subTitle" idx="1"/>
          </p:nvPr>
        </p:nvSpPr>
        <p:spPr>
          <a:xfrm>
            <a:off x="5231950" y="1799110"/>
            <a:ext cx="2932335" cy="1134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err="1">
                <a:solidFill>
                  <a:srgbClr val="374151"/>
                </a:solidFill>
                <a:latin typeface="Söhne"/>
              </a:rPr>
              <a:t>C</a:t>
            </a:r>
            <a:r>
              <a:rPr lang="en-US" b="0" i="0" err="1">
                <a:solidFill>
                  <a:srgbClr val="374151"/>
                </a:solidFill>
                <a:effectLst/>
                <a:latin typeface="Söhne"/>
              </a:rPr>
              <a:t>ác</a:t>
            </a:r>
            <a:r>
              <a:rPr lang="en-US" b="0" i="0">
                <a:solidFill>
                  <a:srgbClr val="374151"/>
                </a:solidFill>
                <a:effectLst/>
                <a:latin typeface="Söhne"/>
              </a:rPr>
              <a:t> vector </a:t>
            </a:r>
            <a:r>
              <a:rPr lang="en-US" b="0" i="0" err="1">
                <a:solidFill>
                  <a:srgbClr val="374151"/>
                </a:solidFill>
                <a:effectLst/>
                <a:latin typeface="Söhne"/>
              </a:rPr>
              <a:t>biểu</a:t>
            </a:r>
            <a:r>
              <a:rPr lang="en-US" b="0" i="0">
                <a:solidFill>
                  <a:srgbClr val="374151"/>
                </a:solidFill>
                <a:effectLst/>
                <a:latin typeface="Söhne"/>
              </a:rPr>
              <a:t> </a:t>
            </a:r>
            <a:r>
              <a:rPr lang="en-US" b="0" i="0" err="1">
                <a:solidFill>
                  <a:srgbClr val="374151"/>
                </a:solidFill>
                <a:effectLst/>
                <a:latin typeface="Söhne"/>
              </a:rPr>
              <a:t>diễn</a:t>
            </a:r>
            <a:r>
              <a:rPr lang="en-US" b="0" i="0">
                <a:solidFill>
                  <a:srgbClr val="374151"/>
                </a:solidFill>
                <a:effectLst/>
                <a:latin typeface="Söhne"/>
              </a:rPr>
              <a:t> </a:t>
            </a:r>
            <a:r>
              <a:rPr lang="en-US" b="0" i="0" err="1">
                <a:solidFill>
                  <a:srgbClr val="374151"/>
                </a:solidFill>
                <a:effectLst/>
                <a:latin typeface="Söhne"/>
              </a:rPr>
              <a:t>từng</a:t>
            </a:r>
            <a:r>
              <a:rPr lang="en-US" b="0" i="0">
                <a:solidFill>
                  <a:srgbClr val="374151"/>
                </a:solidFill>
                <a:effectLst/>
                <a:latin typeface="Söhne"/>
              </a:rPr>
              <a:t> </a:t>
            </a:r>
            <a:r>
              <a:rPr lang="en-US" b="0" i="0" err="1">
                <a:solidFill>
                  <a:srgbClr val="374151"/>
                </a:solidFill>
                <a:effectLst/>
                <a:latin typeface="Söhne"/>
              </a:rPr>
              <a:t>từ</a:t>
            </a:r>
            <a:r>
              <a:rPr lang="en-US" b="0" i="0">
                <a:solidFill>
                  <a:srgbClr val="374151"/>
                </a:solidFill>
                <a:effectLst/>
                <a:latin typeface="Söhne"/>
              </a:rPr>
              <a:t> </a:t>
            </a:r>
            <a:r>
              <a:rPr lang="en-US" b="0" i="0" err="1">
                <a:solidFill>
                  <a:srgbClr val="374151"/>
                </a:solidFill>
                <a:effectLst/>
                <a:latin typeface="Söhne"/>
              </a:rPr>
              <a:t>trong</a:t>
            </a:r>
            <a:r>
              <a:rPr lang="en-US" b="0" i="0">
                <a:solidFill>
                  <a:srgbClr val="374151"/>
                </a:solidFill>
                <a:effectLst/>
                <a:latin typeface="Söhne"/>
              </a:rPr>
              <a:t> </a:t>
            </a:r>
            <a:r>
              <a:rPr lang="en-US" b="0" i="0" err="1">
                <a:solidFill>
                  <a:srgbClr val="374151"/>
                </a:solidFill>
                <a:effectLst/>
                <a:latin typeface="Söhne"/>
              </a:rPr>
              <a:t>đoạn</a:t>
            </a:r>
            <a:r>
              <a:rPr lang="en-US" b="0" i="0">
                <a:solidFill>
                  <a:srgbClr val="374151"/>
                </a:solidFill>
                <a:effectLst/>
                <a:latin typeface="Söhne"/>
              </a:rPr>
              <a:t> </a:t>
            </a:r>
            <a:r>
              <a:rPr lang="en-US" b="0" i="0" err="1">
                <a:solidFill>
                  <a:srgbClr val="374151"/>
                </a:solidFill>
                <a:effectLst/>
                <a:latin typeface="Söhne"/>
              </a:rPr>
              <a:t>văn</a:t>
            </a:r>
            <a:r>
              <a:rPr lang="en-US" b="0" i="0">
                <a:solidFill>
                  <a:srgbClr val="374151"/>
                </a:solidFill>
                <a:effectLst/>
                <a:latin typeface="Söhne"/>
              </a:rPr>
              <a:t> </a:t>
            </a:r>
            <a:r>
              <a:rPr lang="en-US" b="0" i="0" err="1">
                <a:solidFill>
                  <a:srgbClr val="374151"/>
                </a:solidFill>
                <a:effectLst/>
                <a:latin typeface="Söhne"/>
              </a:rPr>
              <a:t>bản</a:t>
            </a:r>
            <a:r>
              <a:rPr lang="en-US" b="0" i="0">
                <a:solidFill>
                  <a:srgbClr val="374151"/>
                </a:solidFill>
                <a:effectLst/>
                <a:latin typeface="Söhne"/>
              </a:rPr>
              <a:t> </a:t>
            </a:r>
            <a:r>
              <a:rPr lang="en-US" b="0" i="0" err="1">
                <a:solidFill>
                  <a:srgbClr val="374151"/>
                </a:solidFill>
                <a:effectLst/>
                <a:latin typeface="Söhne"/>
              </a:rPr>
              <a:t>đầu</a:t>
            </a:r>
            <a:r>
              <a:rPr lang="en-US" b="0" i="0">
                <a:solidFill>
                  <a:srgbClr val="374151"/>
                </a:solidFill>
                <a:effectLst/>
                <a:latin typeface="Söhne"/>
              </a:rPr>
              <a:t> </a:t>
            </a:r>
            <a:r>
              <a:rPr lang="en-US" b="0" i="0" err="1">
                <a:solidFill>
                  <a:srgbClr val="374151"/>
                </a:solidFill>
                <a:effectLst/>
                <a:latin typeface="Söhne"/>
              </a:rPr>
              <a:t>vào</a:t>
            </a:r>
            <a:r>
              <a:rPr lang="en-US" b="0" i="0">
                <a:solidFill>
                  <a:srgbClr val="374151"/>
                </a:solidFill>
                <a:effectLst/>
                <a:latin typeface="Söhne"/>
              </a:rPr>
              <a:t> </a:t>
            </a:r>
            <a:r>
              <a:rPr lang="en-US" b="0" i="0" err="1">
                <a:solidFill>
                  <a:srgbClr val="374151"/>
                </a:solidFill>
                <a:effectLst/>
                <a:latin typeface="Söhne"/>
              </a:rPr>
              <a:t>và</a:t>
            </a:r>
            <a:r>
              <a:rPr lang="en-US" b="0" i="0">
                <a:solidFill>
                  <a:srgbClr val="374151"/>
                </a:solidFill>
                <a:effectLst/>
                <a:latin typeface="Söhne"/>
              </a:rPr>
              <a:t> </a:t>
            </a:r>
            <a:r>
              <a:rPr lang="en-US" b="0" i="0" err="1">
                <a:solidFill>
                  <a:srgbClr val="374151"/>
                </a:solidFill>
                <a:effectLst/>
                <a:latin typeface="Söhne"/>
              </a:rPr>
              <a:t>một</a:t>
            </a:r>
            <a:r>
              <a:rPr lang="en-US" b="0" i="0">
                <a:solidFill>
                  <a:srgbClr val="374151"/>
                </a:solidFill>
                <a:effectLst/>
                <a:latin typeface="Söhne"/>
              </a:rPr>
              <a:t> vector </a:t>
            </a:r>
            <a:r>
              <a:rPr lang="en-US" b="0" i="0" err="1">
                <a:solidFill>
                  <a:srgbClr val="374151"/>
                </a:solidFill>
                <a:effectLst/>
                <a:latin typeface="Söhne"/>
              </a:rPr>
              <a:t>biểu</a:t>
            </a:r>
            <a:r>
              <a:rPr lang="en-US" b="0" i="0">
                <a:solidFill>
                  <a:srgbClr val="374151"/>
                </a:solidFill>
                <a:effectLst/>
                <a:latin typeface="Söhne"/>
              </a:rPr>
              <a:t> </a:t>
            </a:r>
            <a:r>
              <a:rPr lang="en-US" b="0" i="0" err="1">
                <a:solidFill>
                  <a:srgbClr val="374151"/>
                </a:solidFill>
                <a:effectLst/>
                <a:latin typeface="Söhne"/>
              </a:rPr>
              <a:t>diễn</a:t>
            </a:r>
            <a:r>
              <a:rPr lang="en-US" b="0" i="0">
                <a:solidFill>
                  <a:srgbClr val="374151"/>
                </a:solidFill>
                <a:effectLst/>
                <a:latin typeface="Söhne"/>
              </a:rPr>
              <a:t> </a:t>
            </a:r>
            <a:r>
              <a:rPr lang="en-US" b="0" i="0" err="1">
                <a:solidFill>
                  <a:srgbClr val="374151"/>
                </a:solidFill>
                <a:effectLst/>
                <a:latin typeface="Söhne"/>
              </a:rPr>
              <a:t>cho</a:t>
            </a:r>
            <a:r>
              <a:rPr lang="en-US" b="0" i="0">
                <a:solidFill>
                  <a:srgbClr val="374151"/>
                </a:solidFill>
                <a:effectLst/>
                <a:latin typeface="Söhne"/>
              </a:rPr>
              <a:t> </a:t>
            </a:r>
            <a:r>
              <a:rPr lang="en-US" b="0" i="0" err="1">
                <a:solidFill>
                  <a:srgbClr val="374151"/>
                </a:solidFill>
                <a:effectLst/>
                <a:latin typeface="Söhne"/>
              </a:rPr>
              <a:t>cả</a:t>
            </a:r>
            <a:r>
              <a:rPr lang="en-US" b="0" i="0">
                <a:solidFill>
                  <a:srgbClr val="374151"/>
                </a:solidFill>
                <a:effectLst/>
                <a:latin typeface="Söhne"/>
              </a:rPr>
              <a:t> </a:t>
            </a:r>
            <a:r>
              <a:rPr lang="en-US" b="0" i="0" err="1">
                <a:solidFill>
                  <a:srgbClr val="374151"/>
                </a:solidFill>
                <a:effectLst/>
                <a:latin typeface="Söhne"/>
              </a:rPr>
              <a:t>đoạn</a:t>
            </a:r>
            <a:r>
              <a:rPr lang="en-US" b="0" i="0">
                <a:solidFill>
                  <a:srgbClr val="374151"/>
                </a:solidFill>
                <a:effectLst/>
                <a:latin typeface="Söhne"/>
              </a:rPr>
              <a:t> </a:t>
            </a:r>
            <a:r>
              <a:rPr lang="en-US" b="0" i="0" err="1">
                <a:solidFill>
                  <a:srgbClr val="374151"/>
                </a:solidFill>
                <a:effectLst/>
                <a:latin typeface="Söhne"/>
              </a:rPr>
              <a:t>văn</a:t>
            </a:r>
            <a:r>
              <a:rPr lang="en-US" b="0" i="0">
                <a:solidFill>
                  <a:srgbClr val="374151"/>
                </a:solidFill>
                <a:effectLst/>
                <a:latin typeface="Söhne"/>
              </a:rPr>
              <a:t> </a:t>
            </a:r>
            <a:r>
              <a:rPr lang="en-US" b="0" i="0" err="1">
                <a:solidFill>
                  <a:srgbClr val="374151"/>
                </a:solidFill>
                <a:effectLst/>
                <a:latin typeface="Söhne"/>
              </a:rPr>
              <a:t>bản</a:t>
            </a:r>
            <a:r>
              <a:rPr lang="en-US" b="0" i="0">
                <a:solidFill>
                  <a:srgbClr val="374151"/>
                </a:solidFill>
                <a:effectLst/>
                <a:latin typeface="Söhne"/>
              </a:rPr>
              <a:t>.</a:t>
            </a:r>
            <a:endParaRPr/>
          </a:p>
        </p:txBody>
      </p:sp>
      <p:sp>
        <p:nvSpPr>
          <p:cNvPr id="335" name="Google Shape;335;p37"/>
          <p:cNvSpPr txBox="1">
            <a:spLocks noGrp="1"/>
          </p:cNvSpPr>
          <p:nvPr>
            <p:ph type="subTitle" idx="4"/>
          </p:nvPr>
        </p:nvSpPr>
        <p:spPr>
          <a:xfrm>
            <a:off x="1225100" y="3469800"/>
            <a:ext cx="2556300" cy="1134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rgbClr val="374151"/>
                </a:solidFill>
                <a:latin typeface="Söhne"/>
              </a:rPr>
              <a:t>M</a:t>
            </a:r>
            <a:r>
              <a:rPr lang="en-US" b="0" i="0" err="1">
                <a:solidFill>
                  <a:srgbClr val="374151"/>
                </a:solidFill>
                <a:effectLst/>
                <a:latin typeface="Söhne"/>
              </a:rPr>
              <a:t>ột</a:t>
            </a:r>
            <a:r>
              <a:rPr lang="en-US" b="0" i="0">
                <a:solidFill>
                  <a:srgbClr val="374151"/>
                </a:solidFill>
                <a:effectLst/>
                <a:latin typeface="Söhne"/>
              </a:rPr>
              <a:t> </a:t>
            </a:r>
            <a:r>
              <a:rPr lang="en-US" b="0" i="0" err="1">
                <a:solidFill>
                  <a:srgbClr val="374151"/>
                </a:solidFill>
                <a:effectLst/>
                <a:latin typeface="Söhne"/>
              </a:rPr>
              <a:t>chuỗi</a:t>
            </a:r>
            <a:r>
              <a:rPr lang="en-US" b="0" i="0">
                <a:solidFill>
                  <a:srgbClr val="374151"/>
                </a:solidFill>
                <a:effectLst/>
                <a:latin typeface="Söhne"/>
              </a:rPr>
              <a:t> </a:t>
            </a:r>
            <a:r>
              <a:rPr lang="en-US" b="0" i="0" err="1">
                <a:solidFill>
                  <a:srgbClr val="374151"/>
                </a:solidFill>
                <a:effectLst/>
                <a:latin typeface="Söhne"/>
              </a:rPr>
              <a:t>văn</a:t>
            </a:r>
            <a:r>
              <a:rPr lang="en-US" b="0" i="0">
                <a:solidFill>
                  <a:srgbClr val="374151"/>
                </a:solidFill>
                <a:effectLst/>
                <a:latin typeface="Söhne"/>
              </a:rPr>
              <a:t> </a:t>
            </a:r>
            <a:r>
              <a:rPr lang="en-US" b="0" i="0" err="1">
                <a:solidFill>
                  <a:srgbClr val="374151"/>
                </a:solidFill>
                <a:effectLst/>
                <a:latin typeface="Söhne"/>
              </a:rPr>
              <a:t>bản</a:t>
            </a:r>
            <a:r>
              <a:rPr lang="en-US" b="0" i="0">
                <a:solidFill>
                  <a:srgbClr val="374151"/>
                </a:solidFill>
                <a:effectLst/>
                <a:latin typeface="Söhne"/>
              </a:rPr>
              <a:t> </a:t>
            </a:r>
            <a:r>
              <a:rPr lang="en-US" b="0" i="0" err="1">
                <a:solidFill>
                  <a:srgbClr val="374151"/>
                </a:solidFill>
                <a:effectLst/>
                <a:latin typeface="Söhne"/>
              </a:rPr>
              <a:t>tiếng</a:t>
            </a:r>
            <a:r>
              <a:rPr lang="en-US" b="0" i="0">
                <a:solidFill>
                  <a:srgbClr val="374151"/>
                </a:solidFill>
                <a:effectLst/>
                <a:latin typeface="Söhne"/>
              </a:rPr>
              <a:t> </a:t>
            </a:r>
            <a:r>
              <a:rPr lang="en-US" b="0" i="0" err="1">
                <a:solidFill>
                  <a:srgbClr val="374151"/>
                </a:solidFill>
                <a:effectLst/>
                <a:latin typeface="Söhne"/>
              </a:rPr>
              <a:t>Việt</a:t>
            </a:r>
            <a:r>
              <a:rPr lang="en-US" b="0" i="0">
                <a:solidFill>
                  <a:srgbClr val="374151"/>
                </a:solidFill>
                <a:effectLst/>
                <a:latin typeface="Söhne"/>
              </a:rPr>
              <a:t>.</a:t>
            </a:r>
            <a:endParaRPr/>
          </a:p>
        </p:txBody>
      </p:sp>
      <p:sp>
        <p:nvSpPr>
          <p:cNvPr id="336" name="Google Shape;336;p37"/>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337" name="Google Shape;337;p37"/>
          <p:cNvPicPr preferRelativeResize="0"/>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900"/>
                    </a14:imgEffect>
                    <a14:imgEffect>
                      <a14:saturation sat="0"/>
                    </a14:imgEffect>
                  </a14:imgLayer>
                </a14:imgProps>
              </a:ext>
            </a:extLst>
          </a:blip>
          <a:srcRect l="22081" r="22081"/>
          <a:stretch/>
        </p:blipFill>
        <p:spPr>
          <a:xfrm>
            <a:off x="1352075" y="1539888"/>
            <a:ext cx="2302351" cy="1278524"/>
          </a:xfrm>
          <a:prstGeom prst="rect">
            <a:avLst/>
          </a:prstGeom>
          <a:noFill/>
          <a:ln w="9525" cap="flat" cmpd="sng">
            <a:solidFill>
              <a:schemeClr val="dk1"/>
            </a:solidFill>
            <a:prstDash val="solid"/>
            <a:round/>
            <a:headEnd type="none" w="sm" len="sm"/>
            <a:tailEnd type="none" w="sm" len="sm"/>
          </a:ln>
        </p:spPr>
      </p:pic>
      <p:pic>
        <p:nvPicPr>
          <p:cNvPr id="338" name="Google Shape;338;p37"/>
          <p:cNvPicPr preferRelativeResize="0"/>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sharpenSoften amount="-25000"/>
                    </a14:imgEffect>
                    <a14:imgEffect>
                      <a14:colorTemperature colorTemp="4700"/>
                    </a14:imgEffect>
                  </a14:imgLayer>
                </a14:imgProps>
              </a:ext>
            </a:extLst>
          </a:blip>
          <a:srcRect t="6408" b="6408"/>
          <a:stretch/>
        </p:blipFill>
        <p:spPr>
          <a:xfrm>
            <a:off x="5489550" y="3138538"/>
            <a:ext cx="2302352" cy="1278525"/>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298386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51"/>
          <p:cNvSpPr txBox="1">
            <a:spLocks noGrp="1"/>
          </p:cNvSpPr>
          <p:nvPr>
            <p:ph type="title" idx="2"/>
          </p:nvPr>
        </p:nvSpPr>
        <p:spPr>
          <a:xfrm>
            <a:off x="3686592" y="2337475"/>
            <a:ext cx="702900" cy="87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2</a:t>
            </a:r>
            <a:endParaRPr/>
          </a:p>
        </p:txBody>
      </p:sp>
      <p:sp>
        <p:nvSpPr>
          <p:cNvPr id="715" name="Google Shape;715;p51"/>
          <p:cNvSpPr txBox="1">
            <a:spLocks noGrp="1"/>
          </p:cNvSpPr>
          <p:nvPr>
            <p:ph type="title"/>
          </p:nvPr>
        </p:nvSpPr>
        <p:spPr>
          <a:xfrm>
            <a:off x="209022" y="1381667"/>
            <a:ext cx="4724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sz="3600"/>
              <a:t>HƯỚNG TIẾP</a:t>
            </a:r>
            <a:r>
              <a:rPr lang="en-US" sz="3600"/>
              <a:t> </a:t>
            </a:r>
            <a:r>
              <a:rPr lang="vi-VN" sz="3600"/>
              <a:t>CẬN</a:t>
            </a:r>
          </a:p>
        </p:txBody>
      </p:sp>
      <p:sp>
        <p:nvSpPr>
          <p:cNvPr id="716" name="Google Shape;716;p51"/>
          <p:cNvSpPr txBox="1">
            <a:spLocks noGrp="1"/>
          </p:cNvSpPr>
          <p:nvPr>
            <p:ph type="subTitle" idx="1"/>
          </p:nvPr>
        </p:nvSpPr>
        <p:spPr>
          <a:xfrm>
            <a:off x="348064" y="3162150"/>
            <a:ext cx="3591600" cy="515400"/>
          </a:xfrm>
          <a:prstGeom prst="rect">
            <a:avLst/>
          </a:prstGeom>
        </p:spPr>
        <p:txBody>
          <a:bodyPr spcFirstLastPara="1" wrap="square" lIns="91425" tIns="91425" rIns="91425" bIns="91425" anchor="ctr" anchorCtr="0">
            <a:noAutofit/>
          </a:bodyPr>
          <a:lstStyle/>
          <a:p>
            <a:pPr marL="0" indent="169863" algn="just">
              <a:lnSpc>
                <a:spcPct val="150000"/>
              </a:lnSpc>
              <a:buClr>
                <a:srgbClr val="000000"/>
              </a:buClr>
              <a:buSzPts val="1800"/>
            </a:pPr>
            <a:r>
              <a:rPr lang="en">
                <a:solidFill>
                  <a:srgbClr val="374151"/>
                </a:solidFill>
                <a:latin typeface="Söhne"/>
              </a:rPr>
              <a:t>Các nghiên cứu liên quan</a:t>
            </a:r>
          </a:p>
          <a:p>
            <a:pPr marL="0" indent="169863" algn="just">
              <a:lnSpc>
                <a:spcPct val="150000"/>
              </a:lnSpc>
              <a:buClr>
                <a:srgbClr val="000000"/>
              </a:buClr>
              <a:buSzPts val="1800"/>
            </a:pPr>
            <a:r>
              <a:rPr lang="en">
                <a:solidFill>
                  <a:srgbClr val="374151"/>
                </a:solidFill>
                <a:latin typeface="Söhne"/>
              </a:rPr>
              <a:t>Cải tiến của PhoBERT</a:t>
            </a:r>
            <a:endParaRPr>
              <a:solidFill>
                <a:srgbClr val="374151"/>
              </a:solidFill>
              <a:latin typeface="Söhne"/>
            </a:endParaRPr>
          </a:p>
        </p:txBody>
      </p:sp>
      <p:sp>
        <p:nvSpPr>
          <p:cNvPr id="717" name="Google Shape;717;p51"/>
          <p:cNvSpPr/>
          <p:nvPr/>
        </p:nvSpPr>
        <p:spPr>
          <a:xfrm>
            <a:off x="986680" y="2106627"/>
            <a:ext cx="2423054" cy="553623"/>
          </a:xfrm>
          <a:prstGeom prst="rect">
            <a:avLst/>
          </a:prstGeom>
        </p:spPr>
        <p:txBody>
          <a:bodyPr>
            <a:prstTxWarp prst="textPlain">
              <a:avLst/>
            </a:prstTxWarp>
          </a:bodyPr>
          <a:lstStyle/>
          <a:p>
            <a:pPr lvl="0" algn="ctr"/>
            <a:r>
              <a:rPr lang="en-US" b="1" i="0">
                <a:ln w="9525" cap="flat" cmpd="sng">
                  <a:solidFill>
                    <a:schemeClr val="dk2"/>
                  </a:solidFill>
                  <a:prstDash val="solid"/>
                  <a:round/>
                  <a:headEnd type="none" w="sm" len="sm"/>
                  <a:tailEnd type="none" w="sm" len="sm"/>
                </a:ln>
                <a:noFill/>
                <a:latin typeface="Playfair Display"/>
              </a:rPr>
              <a:t>BÀI TOÁN</a:t>
            </a:r>
          </a:p>
        </p:txBody>
      </p:sp>
      <p:sp>
        <p:nvSpPr>
          <p:cNvPr id="2" name="Google Shape;261;p34">
            <a:extLst>
              <a:ext uri="{FF2B5EF4-FFF2-40B4-BE49-F238E27FC236}">
                <a16:creationId xmlns:a16="http://schemas.microsoft.com/office/drawing/2014/main" id="{F85B86C6-F9AE-F27A-5165-71C88CBD6F53}"/>
              </a:ext>
            </a:extLst>
          </p:cNvPr>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Nhóm 3</a:t>
            </a:r>
            <a:endParaRPr sz="1200" i="1">
              <a:solidFill>
                <a:schemeClr val="dk2"/>
              </a:solidFill>
              <a:latin typeface="Playfair Display Black"/>
              <a:ea typeface="Playfair Display Black"/>
              <a:cs typeface="Playfair Display Black"/>
              <a:sym typeface="Playfair Display Black"/>
            </a:endParaRPr>
          </a:p>
        </p:txBody>
      </p:sp>
      <p:sp>
        <p:nvSpPr>
          <p:cNvPr id="3" name="Google Shape;266;p34">
            <a:extLst>
              <a:ext uri="{FF2B5EF4-FFF2-40B4-BE49-F238E27FC236}">
                <a16:creationId xmlns:a16="http://schemas.microsoft.com/office/drawing/2014/main" id="{9E047A87-04E6-811B-0B7B-467718754EB8}"/>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Hình ảnh 5" descr="Ảnh có chứa người&#10;&#10;Mô tả được tự động tạo">
            <a:extLst>
              <a:ext uri="{FF2B5EF4-FFF2-40B4-BE49-F238E27FC236}">
                <a16:creationId xmlns:a16="http://schemas.microsoft.com/office/drawing/2014/main" id="{263B0BD0-14B2-355F-B0BE-596324C697F1}"/>
              </a:ext>
            </a:extLst>
          </p:cNvPr>
          <p:cNvPicPr>
            <a:picLocks noChangeAspect="1"/>
          </p:cNvPicPr>
          <p:nvPr/>
        </p:nvPicPr>
        <p:blipFill>
          <a:blip r:embed="rId3"/>
          <a:stretch>
            <a:fillRect/>
          </a:stretch>
        </p:blipFill>
        <p:spPr>
          <a:xfrm>
            <a:off x="4701133" y="520140"/>
            <a:ext cx="4444612" cy="4474040"/>
          </a:xfrm>
          <a:prstGeom prst="rect">
            <a:avLst/>
          </a:prstGeom>
        </p:spPr>
      </p:pic>
      <p:sp>
        <p:nvSpPr>
          <p:cNvPr id="4" name="Google Shape;254;p33">
            <a:extLst>
              <a:ext uri="{FF2B5EF4-FFF2-40B4-BE49-F238E27FC236}">
                <a16:creationId xmlns:a16="http://schemas.microsoft.com/office/drawing/2014/main" id="{CB26930A-CD92-1125-5C19-724D72B8D70A}"/>
              </a:ext>
            </a:extLst>
          </p:cNvPr>
          <p:cNvSpPr txBox="1">
            <a:spLocks/>
          </p:cNvSpPr>
          <p:nvPr/>
        </p:nvSpPr>
        <p:spPr>
          <a:xfrm>
            <a:off x="2645863" y="211417"/>
            <a:ext cx="4280478"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PhoBERT: Pre-trained language models for Vietnamese</a:t>
            </a:r>
          </a:p>
        </p:txBody>
      </p:sp>
      <p:sp>
        <p:nvSpPr>
          <p:cNvPr id="721" name="Google Shape;721;p51"/>
          <p:cNvSpPr/>
          <p:nvPr/>
        </p:nvSpPr>
        <p:spPr>
          <a:xfrm>
            <a:off x="4201650" y="4140425"/>
            <a:ext cx="917400" cy="54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1"/>
          <p:cNvSpPr txBox="1"/>
          <p:nvPr/>
        </p:nvSpPr>
        <p:spPr>
          <a:xfrm>
            <a:off x="4254450" y="4290675"/>
            <a:ext cx="811800" cy="24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2.</a:t>
            </a:r>
            <a:endParaRPr sz="1200" i="1">
              <a:solidFill>
                <a:schemeClr val="dk2"/>
              </a:solidFill>
              <a:latin typeface="Playfair Display Black"/>
              <a:ea typeface="Playfair Display Black"/>
              <a:cs typeface="Playfair Display Black"/>
              <a:sym typeface="Playfair Display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0"/>
          <p:cNvSpPr txBox="1">
            <a:spLocks noGrp="1"/>
          </p:cNvSpPr>
          <p:nvPr>
            <p:ph type="title"/>
          </p:nvPr>
        </p:nvSpPr>
        <p:spPr>
          <a:xfrm>
            <a:off x="853453" y="617073"/>
            <a:ext cx="77040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Một số phương pháp và nghiên cứu</a:t>
            </a:r>
            <a:endParaRPr sz="2400"/>
          </a:p>
        </p:txBody>
      </p:sp>
      <p:sp>
        <p:nvSpPr>
          <p:cNvPr id="422" name="Google Shape;422;p40"/>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423" name="Google Shape;423;p40"/>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Hướng tiếp cận bài toán</a:t>
            </a:r>
            <a:endParaRPr sz="1200" i="1">
              <a:solidFill>
                <a:schemeClr val="dk2"/>
              </a:solidFill>
              <a:latin typeface="Playfair Display Black"/>
              <a:ea typeface="Playfair Display Black"/>
              <a:cs typeface="Playfair Display Black"/>
              <a:sym typeface="Playfair Display Black"/>
            </a:endParaRPr>
          </a:p>
        </p:txBody>
      </p:sp>
      <p:sp>
        <p:nvSpPr>
          <p:cNvPr id="424" name="Google Shape;424;p40"/>
          <p:cNvSpPr txBox="1">
            <a:spLocks noGrp="1"/>
          </p:cNvSpPr>
          <p:nvPr>
            <p:ph type="ctrTitle" idx="4294967295"/>
          </p:nvPr>
        </p:nvSpPr>
        <p:spPr>
          <a:xfrm>
            <a:off x="3562433" y="219450"/>
            <a:ext cx="2019134"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Các nghiên cứu liên quan</a:t>
            </a:r>
            <a:endParaRPr sz="1200">
              <a:solidFill>
                <a:schemeClr val="dk2"/>
              </a:solidFill>
            </a:endParaRPr>
          </a:p>
        </p:txBody>
      </p:sp>
      <p:graphicFrame>
        <p:nvGraphicFramePr>
          <p:cNvPr id="425" name="Google Shape;425;p40"/>
          <p:cNvGraphicFramePr/>
          <p:nvPr>
            <p:extLst>
              <p:ext uri="{D42A27DB-BD31-4B8C-83A1-F6EECF244321}">
                <p14:modId xmlns:p14="http://schemas.microsoft.com/office/powerpoint/2010/main" val="3852488991"/>
              </p:ext>
            </p:extLst>
          </p:nvPr>
        </p:nvGraphicFramePr>
        <p:xfrm>
          <a:off x="853453" y="1519897"/>
          <a:ext cx="7437094" cy="2585472"/>
        </p:xfrm>
        <a:graphic>
          <a:graphicData uri="http://schemas.openxmlformats.org/drawingml/2006/table">
            <a:tbl>
              <a:tblPr>
                <a:noFill/>
                <a:tableStyleId>{5D46827B-E6AA-4BCC-AC39-A18042A5ED3E}</a:tableStyleId>
              </a:tblPr>
              <a:tblGrid>
                <a:gridCol w="2943308">
                  <a:extLst>
                    <a:ext uri="{9D8B030D-6E8A-4147-A177-3AD203B41FA5}">
                      <a16:colId xmlns:a16="http://schemas.microsoft.com/office/drawing/2014/main" val="20001"/>
                    </a:ext>
                  </a:extLst>
                </a:gridCol>
                <a:gridCol w="4493786">
                  <a:extLst>
                    <a:ext uri="{9D8B030D-6E8A-4147-A177-3AD203B41FA5}">
                      <a16:colId xmlns:a16="http://schemas.microsoft.com/office/drawing/2014/main" val="20002"/>
                    </a:ext>
                  </a:extLst>
                </a:gridCol>
              </a:tblGrid>
              <a:tr h="482325">
                <a:tc>
                  <a:txBody>
                    <a:bodyPr/>
                    <a:lstStyle/>
                    <a:p>
                      <a:pPr marL="0" lvl="0" indent="0" algn="ctr" rtl="0">
                        <a:spcBef>
                          <a:spcPts val="0"/>
                        </a:spcBef>
                        <a:spcAft>
                          <a:spcPts val="0"/>
                        </a:spcAft>
                        <a:buNone/>
                      </a:pPr>
                      <a:r>
                        <a:rPr lang="en" sz="2000" b="1">
                          <a:solidFill>
                            <a:schemeClr val="lt2"/>
                          </a:solidFill>
                          <a:latin typeface="Playfair Display"/>
                          <a:ea typeface="Playfair Display"/>
                          <a:cs typeface="Playfair Display"/>
                          <a:sym typeface="Playfair Display"/>
                        </a:rPr>
                        <a:t>Phương pháp</a:t>
                      </a:r>
                      <a:endParaRPr sz="2000" b="1">
                        <a:solidFill>
                          <a:schemeClr val="lt2"/>
                        </a:solidFill>
                        <a:latin typeface="Playfair Display"/>
                        <a:ea typeface="Playfair Display"/>
                        <a:cs typeface="Playfair Display"/>
                        <a:sym typeface="Playfair Displ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b="1">
                          <a:solidFill>
                            <a:schemeClr val="lt2"/>
                          </a:solidFill>
                          <a:latin typeface="Playfair Display"/>
                          <a:ea typeface="Playfair Display"/>
                          <a:cs typeface="Playfair Display"/>
                          <a:sym typeface="Playfair Display"/>
                        </a:rPr>
                        <a:t>Hạn chế</a:t>
                      </a:r>
                      <a:endParaRPr sz="2000" b="1">
                        <a:solidFill>
                          <a:schemeClr val="lt2"/>
                        </a:solidFill>
                        <a:latin typeface="Playfair Display"/>
                        <a:ea typeface="Playfair Display"/>
                        <a:cs typeface="Playfair Display"/>
                        <a:sym typeface="Playfair Display"/>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401600">
                <a:tc rowSpan="2">
                  <a:txBody>
                    <a:bodyPr/>
                    <a:lstStyle/>
                    <a:p>
                      <a:pPr marL="0" lvl="0" indent="0" algn="ctr" rtl="0">
                        <a:spcBef>
                          <a:spcPts val="0"/>
                        </a:spcBef>
                        <a:spcAft>
                          <a:spcPts val="0"/>
                        </a:spcAft>
                        <a:buNone/>
                      </a:pPr>
                      <a:r>
                        <a:rPr lang="en" sz="1400" b="1" i="0" u="none" strike="noStrike" cap="none">
                          <a:solidFill>
                            <a:schemeClr val="tx1"/>
                          </a:solidFill>
                          <a:latin typeface="Playfair Display"/>
                          <a:ea typeface="Catamaran"/>
                          <a:cs typeface="Catamaran"/>
                          <a:sym typeface="Catamaran"/>
                        </a:rPr>
                        <a:t>Sử dụng bộ dữ liệu Wikipedia</a:t>
                      </a:r>
                      <a:br>
                        <a:rPr lang="en" sz="1400" b="1" i="0" u="none" strike="noStrike" cap="none">
                          <a:solidFill>
                            <a:schemeClr val="tx1"/>
                          </a:solidFill>
                          <a:latin typeface="Playfair Display"/>
                          <a:ea typeface="Catamaran"/>
                          <a:cs typeface="Catamaran"/>
                          <a:sym typeface="Catamaran"/>
                        </a:rPr>
                      </a:br>
                      <a:r>
                        <a:rPr lang="en" sz="1400" b="1" i="0" u="none" strike="noStrike" cap="none">
                          <a:solidFill>
                            <a:schemeClr val="tx1"/>
                          </a:solidFill>
                          <a:latin typeface="Playfair Display"/>
                          <a:ea typeface="Catamaran"/>
                          <a:cs typeface="Catamaran"/>
                          <a:sym typeface="Catamaran"/>
                        </a:rPr>
                        <a:t> Việt Nam</a:t>
                      </a:r>
                      <a:endParaRPr sz="1400" b="1" i="0" u="none" strike="noStrike" cap="none">
                        <a:solidFill>
                          <a:schemeClr val="tx1"/>
                        </a:solidFill>
                        <a:latin typeface="Playfair Display"/>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400" b="0" i="0" u="none" strike="noStrike" cap="none">
                          <a:solidFill>
                            <a:srgbClr val="374151"/>
                          </a:solidFill>
                          <a:effectLst/>
                          <a:latin typeface="Söhne"/>
                          <a:ea typeface="Catamaran"/>
                          <a:cs typeface="Catamaran"/>
                          <a:sym typeface="Catamaran"/>
                        </a:rPr>
                        <a:t>Bộ dữ liệu với kích thước nhỏ (1GB).</a:t>
                      </a:r>
                      <a:endParaRPr sz="1400" b="0" i="0" u="none" strike="noStrike" cap="none">
                        <a:solidFill>
                          <a:srgbClr val="374151"/>
                        </a:solidFill>
                        <a:effectLst/>
                        <a:latin typeface="Söhne"/>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77082">
                <a:tc vMerge="1">
                  <a:txBody>
                    <a:bodyPr/>
                    <a:lstStyle/>
                    <a:p>
                      <a:endParaRPr lang="en-US"/>
                    </a:p>
                  </a:txBody>
                  <a:tcPr/>
                </a:tc>
                <a:tc>
                  <a:txBody>
                    <a:bodyPr/>
                    <a:lstStyle/>
                    <a:p>
                      <a:pPr marL="0" lvl="0" indent="0" algn="ctr" rtl="0">
                        <a:spcBef>
                          <a:spcPts val="0"/>
                        </a:spcBef>
                        <a:spcAft>
                          <a:spcPts val="0"/>
                        </a:spcAft>
                        <a:buNone/>
                      </a:pPr>
                      <a:r>
                        <a:rPr lang="en" sz="1400" b="0" i="0" u="none" strike="noStrike" cap="none">
                          <a:solidFill>
                            <a:srgbClr val="374151"/>
                          </a:solidFill>
                          <a:effectLst/>
                          <a:latin typeface="Söhne"/>
                          <a:ea typeface="Catamaran"/>
                          <a:cs typeface="Catamaran"/>
                          <a:sym typeface="Catamaran"/>
                        </a:rPr>
                        <a:t>Dữ liệu không đại diện cho ngôn ngữ Tiếng Việt nói chung.</a:t>
                      </a:r>
                      <a:endParaRPr sz="1400" b="0" i="0" u="none" strike="noStrike" cap="none">
                        <a:solidFill>
                          <a:srgbClr val="374151"/>
                        </a:solidFill>
                        <a:effectLst/>
                        <a:latin typeface="Söhne"/>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39151">
                <a:tc>
                  <a:txBody>
                    <a:bodyPr/>
                    <a:lstStyle/>
                    <a:p>
                      <a:pPr marL="0" lvl="0" indent="0" algn="ctr" rtl="0">
                        <a:spcBef>
                          <a:spcPts val="0"/>
                        </a:spcBef>
                        <a:spcAft>
                          <a:spcPts val="0"/>
                        </a:spcAft>
                        <a:buNone/>
                      </a:pPr>
                      <a:r>
                        <a:rPr lang="en" sz="1400" b="1" i="0" u="none" strike="noStrike" cap="none">
                          <a:solidFill>
                            <a:schemeClr val="tx1"/>
                          </a:solidFill>
                          <a:latin typeface="Playfair Display"/>
                          <a:ea typeface="Catamaran"/>
                          <a:cs typeface="Catamaran"/>
                          <a:sym typeface="Catamaran"/>
                        </a:rPr>
                        <a:t>Sử dụng mô hình BERT đơn ngữ và đa ngữ</a:t>
                      </a:r>
                      <a:endParaRPr sz="1400" b="1" i="0" u="none" strike="noStrike" cap="none">
                        <a:solidFill>
                          <a:schemeClr val="tx1"/>
                        </a:solidFill>
                        <a:latin typeface="Playfair Display"/>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b="0" i="0" u="none" strike="noStrike" cap="none">
                          <a:solidFill>
                            <a:srgbClr val="374151"/>
                          </a:solidFill>
                          <a:effectLst/>
                          <a:latin typeface="Söhne"/>
                          <a:ea typeface="Catamaran"/>
                          <a:cs typeface="Catamaran"/>
                          <a:sym typeface="Catamaran"/>
                        </a:rPr>
                        <a:t>K</a:t>
                      </a:r>
                      <a:r>
                        <a:rPr lang="vi-VN" sz="1400" b="0" i="0" u="none" strike="noStrike" cap="none">
                          <a:solidFill>
                            <a:srgbClr val="374151"/>
                          </a:solidFill>
                          <a:effectLst/>
                          <a:latin typeface="Söhne"/>
                          <a:ea typeface="Catamaran"/>
                          <a:cs typeface="Catamaran"/>
                          <a:sym typeface="Catamaran"/>
                        </a:rPr>
                        <a:t>hông phân biệt được sự khác biệt giữa các âm tiết và các từ  trong tiếng Việt</a:t>
                      </a:r>
                      <a:r>
                        <a:rPr lang="en-US" sz="1400" b="0" i="0" u="none" strike="noStrike" cap="none">
                          <a:solidFill>
                            <a:srgbClr val="374151"/>
                          </a:solidFill>
                          <a:effectLst/>
                          <a:latin typeface="Söhne"/>
                          <a:ea typeface="Catamaran"/>
                          <a:cs typeface="Catamaran"/>
                          <a:sym typeface="Catamaran"/>
                        </a:rPr>
                        <a:t>.</a:t>
                      </a:r>
                      <a:endParaRPr sz="1400" b="0" i="0" u="none" strike="noStrike" cap="none">
                        <a:solidFill>
                          <a:srgbClr val="374151"/>
                        </a:solidFill>
                        <a:effectLst/>
                        <a:latin typeface="Söhne"/>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01600">
                <a:tc>
                  <a:txBody>
                    <a:bodyPr/>
                    <a:lstStyle/>
                    <a:p>
                      <a:pPr marL="0" lvl="0" indent="0" algn="ctr" rtl="0">
                        <a:spcBef>
                          <a:spcPts val="0"/>
                        </a:spcBef>
                        <a:spcAft>
                          <a:spcPts val="0"/>
                        </a:spcAft>
                        <a:buNone/>
                      </a:pPr>
                      <a:r>
                        <a:rPr lang="en-US" sz="1400" b="1" i="0" u="none" strike="noStrike" cap="none" err="1">
                          <a:solidFill>
                            <a:schemeClr val="tx1"/>
                          </a:solidFill>
                          <a:latin typeface="Playfair Display"/>
                          <a:ea typeface="Catamaran"/>
                          <a:cs typeface="Catamaran"/>
                          <a:sym typeface="Catamaran"/>
                        </a:rPr>
                        <a:t>Mô</a:t>
                      </a:r>
                      <a:r>
                        <a:rPr lang="en-US" sz="1400" b="1" i="0" u="none" strike="noStrike" cap="none">
                          <a:solidFill>
                            <a:schemeClr val="tx1"/>
                          </a:solidFill>
                          <a:latin typeface="Playfair Display"/>
                          <a:ea typeface="Catamaran"/>
                          <a:cs typeface="Catamaran"/>
                          <a:sym typeface="Catamaran"/>
                        </a:rPr>
                        <a:t> </a:t>
                      </a:r>
                      <a:r>
                        <a:rPr lang="en-US" sz="1400" b="1" i="0" u="none" strike="noStrike" cap="none" err="1">
                          <a:solidFill>
                            <a:schemeClr val="tx1"/>
                          </a:solidFill>
                          <a:latin typeface="Playfair Display"/>
                          <a:ea typeface="Catamaran"/>
                          <a:cs typeface="Catamaran"/>
                          <a:sym typeface="Catamaran"/>
                        </a:rPr>
                        <a:t>hình</a:t>
                      </a:r>
                      <a:r>
                        <a:rPr lang="en-US" sz="1400" b="1" i="0" u="none" strike="noStrike" cap="none">
                          <a:solidFill>
                            <a:schemeClr val="tx1"/>
                          </a:solidFill>
                          <a:latin typeface="Playfair Display"/>
                          <a:ea typeface="Catamaran"/>
                          <a:cs typeface="Catamaran"/>
                          <a:sym typeface="Catamaran"/>
                        </a:rPr>
                        <a:t> XLM-R </a:t>
                      </a:r>
                      <a:endParaRPr sz="1400" b="1" i="0" u="none" strike="noStrike" cap="none">
                        <a:solidFill>
                          <a:schemeClr val="tx1"/>
                        </a:solidFill>
                        <a:latin typeface="Playfair Display"/>
                        <a:ea typeface="Catamaran"/>
                        <a:cs typeface="Catamaran"/>
                        <a:sym typeface="Catamaran"/>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US" sz="1400" b="0" i="0" u="none" strike="noStrike" cap="none">
                          <a:solidFill>
                            <a:srgbClr val="374151"/>
                          </a:solidFill>
                          <a:effectLst/>
                          <a:latin typeface="Söhne"/>
                          <a:ea typeface="Catamaran"/>
                          <a:cs typeface="Catamaran"/>
                          <a:sym typeface="Catamaran"/>
                        </a:rPr>
                        <a:t>K</a:t>
                      </a:r>
                      <a:r>
                        <a:rPr lang="vi-VN" sz="1400" b="0" i="0" u="none" strike="noStrike" cap="none">
                          <a:solidFill>
                            <a:srgbClr val="374151"/>
                          </a:solidFill>
                          <a:effectLst/>
                          <a:latin typeface="Söhne"/>
                          <a:ea typeface="Catamaran"/>
                          <a:cs typeface="Catamaran"/>
                          <a:sym typeface="Catamaran"/>
                        </a:rPr>
                        <a:t>hông đạt được hiệu suất tốt khi sử dụng cho các tác vụ xử lý ngôn ngữ của một ngôn ngữ cụ thể</a:t>
                      </a:r>
                      <a:r>
                        <a:rPr lang="en-US" sz="1400" b="0" i="0" u="none" strike="noStrike" cap="none">
                          <a:solidFill>
                            <a:srgbClr val="374151"/>
                          </a:solidFill>
                          <a:effectLst/>
                          <a:latin typeface="Söhne"/>
                          <a:ea typeface="Catamaran"/>
                          <a:cs typeface="Catamaran"/>
                          <a:sym typeface="Catamaran"/>
                        </a:rPr>
                        <a:t>.</a:t>
                      </a:r>
                      <a:endParaRPr sz="1400" b="0" i="0" u="none" strike="noStrike" cap="none">
                        <a:solidFill>
                          <a:srgbClr val="374151"/>
                        </a:solidFill>
                        <a:effectLst/>
                        <a:latin typeface="Söhne"/>
                        <a:ea typeface="Catamaran"/>
                        <a:cs typeface="Catamaran"/>
                        <a:sym typeface="Catamaran"/>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8620113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7" name="Rectangle 6">
            <a:extLst>
              <a:ext uri="{FF2B5EF4-FFF2-40B4-BE49-F238E27FC236}">
                <a16:creationId xmlns:a16="http://schemas.microsoft.com/office/drawing/2014/main" id="{80EA980D-31EF-FAC8-003E-AFCD992D0786}"/>
              </a:ext>
            </a:extLst>
          </p:cNvPr>
          <p:cNvSpPr/>
          <p:nvPr/>
        </p:nvSpPr>
        <p:spPr>
          <a:xfrm>
            <a:off x="0" y="1002214"/>
            <a:ext cx="9144000" cy="1452552"/>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30"/>
          <p:cNvSpPr txBox="1">
            <a:spLocks noGrp="1"/>
          </p:cNvSpPr>
          <p:nvPr>
            <p:ph type="ctrTitle"/>
          </p:nvPr>
        </p:nvSpPr>
        <p:spPr>
          <a:xfrm>
            <a:off x="591362" y="2916046"/>
            <a:ext cx="5336514" cy="1225241"/>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 b="0"/>
              <a:t>Sử dụng thêm </a:t>
            </a:r>
            <a:r>
              <a:rPr lang="en"/>
              <a:t>dữ liệu </a:t>
            </a:r>
            <a:r>
              <a:rPr lang="en" b="0"/>
              <a:t>huấn luyện và huấn luyện mô hình ở </a:t>
            </a:r>
            <a:r>
              <a:rPr lang="en"/>
              <a:t>mức từ</a:t>
            </a:r>
            <a:r>
              <a:rPr lang="en" b="0"/>
              <a:t>.</a:t>
            </a:r>
            <a:endParaRPr/>
          </a:p>
        </p:txBody>
      </p:sp>
      <p:sp>
        <p:nvSpPr>
          <p:cNvPr id="187" name="Google Shape;187;p30"/>
          <p:cNvSpPr txBox="1">
            <a:spLocks noGrp="1"/>
          </p:cNvSpPr>
          <p:nvPr>
            <p:ph type="subTitle" idx="1"/>
          </p:nvPr>
        </p:nvSpPr>
        <p:spPr>
          <a:xfrm>
            <a:off x="400736" y="1184424"/>
            <a:ext cx="6012338" cy="1115296"/>
          </a:xfrm>
          <a:prstGeom prst="rect">
            <a:avLst/>
          </a:prstGeom>
        </p:spPr>
        <p:txBody>
          <a:bodyPr spcFirstLastPara="1" wrap="square" lIns="91425" tIns="91425" rIns="91425" bIns="91425" anchor="ctr" anchorCtr="0">
            <a:noAutofit/>
          </a:bodyPr>
          <a:lstStyle/>
          <a:p>
            <a:pPr marL="0" lvl="0" indent="0" algn="just">
              <a:lnSpc>
                <a:spcPct val="150000"/>
              </a:lnSpc>
              <a:buSzPts val="2400"/>
              <a:buNone/>
            </a:pPr>
            <a:r>
              <a:rPr lang="en">
                <a:solidFill>
                  <a:srgbClr val="374151"/>
                </a:solidFill>
                <a:latin typeface="Söhne"/>
              </a:rPr>
              <a:t>Các mô hình đều </a:t>
            </a:r>
            <a:r>
              <a:rPr lang="vi-VN">
                <a:solidFill>
                  <a:srgbClr val="374151"/>
                </a:solidFill>
                <a:latin typeface="Söhne"/>
              </a:rPr>
              <a:t>chưa chú trọng vào việc phân đoạn từ tiếng Việt</a:t>
            </a:r>
            <a:r>
              <a:rPr lang="en-US">
                <a:solidFill>
                  <a:srgbClr val="374151"/>
                </a:solidFill>
                <a:latin typeface="Söhne"/>
              </a:rPr>
              <a:t>.</a:t>
            </a:r>
          </a:p>
          <a:p>
            <a:pPr marL="0" lvl="0" indent="0" algn="just">
              <a:lnSpc>
                <a:spcPct val="150000"/>
              </a:lnSpc>
              <a:buSzPts val="2400"/>
              <a:buNone/>
            </a:pPr>
            <a:r>
              <a:rPr lang="en-US" err="1">
                <a:solidFill>
                  <a:srgbClr val="374151"/>
                </a:solidFill>
                <a:latin typeface="Söhne"/>
              </a:rPr>
              <a:t>Áp</a:t>
            </a:r>
            <a:r>
              <a:rPr lang="vi-VN">
                <a:solidFill>
                  <a:srgbClr val="374151"/>
                </a:solidFill>
                <a:latin typeface="Söhne"/>
              </a:rPr>
              <a:t> dụng trực tiếp phương pháp mã hóa </a:t>
            </a:r>
            <a:r>
              <a:rPr lang="en-US">
                <a:solidFill>
                  <a:srgbClr val="374151"/>
                </a:solidFill>
                <a:latin typeface="Söhne"/>
              </a:rPr>
              <a:t>BPE</a:t>
            </a:r>
            <a:r>
              <a:rPr lang="vi-VN">
                <a:solidFill>
                  <a:srgbClr val="374151"/>
                </a:solidFill>
                <a:latin typeface="Söhne"/>
              </a:rPr>
              <a:t> vào dữ liệu tiền huấn luyện tiếng Việt</a:t>
            </a:r>
            <a:r>
              <a:rPr lang="en-US">
                <a:solidFill>
                  <a:srgbClr val="374151"/>
                </a:solidFill>
                <a:latin typeface="Söhne"/>
              </a:rPr>
              <a:t> </a:t>
            </a:r>
            <a:r>
              <a:rPr lang="en-US">
                <a:solidFill>
                  <a:srgbClr val="374151"/>
                </a:solidFill>
                <a:latin typeface="Söhne"/>
                <a:sym typeface="Wingdings" panose="05000000000000000000" pitchFamily="2" charset="2"/>
              </a:rPr>
              <a:t></a:t>
            </a:r>
            <a:r>
              <a:rPr lang="vi-VN">
                <a:solidFill>
                  <a:srgbClr val="374151"/>
                </a:solidFill>
                <a:latin typeface="Söhne"/>
              </a:rPr>
              <a:t> </a:t>
            </a:r>
            <a:r>
              <a:rPr lang="en-US">
                <a:solidFill>
                  <a:srgbClr val="374151"/>
                </a:solidFill>
                <a:latin typeface="Söhne"/>
              </a:rPr>
              <a:t>Q</a:t>
            </a:r>
            <a:r>
              <a:rPr lang="vi-VN">
                <a:solidFill>
                  <a:srgbClr val="374151"/>
                </a:solidFill>
                <a:latin typeface="Söhne"/>
              </a:rPr>
              <a:t>uá trình huấn luyện chỉ huấn luyện Tiếng Việt ở mức âm tiết.</a:t>
            </a:r>
            <a:endParaRPr>
              <a:solidFill>
                <a:srgbClr val="374151"/>
              </a:solidFill>
              <a:latin typeface="Söhne"/>
            </a:endParaRPr>
          </a:p>
        </p:txBody>
      </p:sp>
      <p:pic>
        <p:nvPicPr>
          <p:cNvPr id="188" name="Google Shape;188;p30"/>
          <p:cNvPicPr preferRelativeResize="0"/>
          <p:nvPr/>
        </p:nvPicPr>
        <p:blipFill rotWithShape="1">
          <a:blip r:embed="rId3">
            <a:alphaModFix/>
          </a:blip>
          <a:srcRect l="50903" t="11496" r="10242" b="27575"/>
          <a:stretch/>
        </p:blipFill>
        <p:spPr>
          <a:xfrm>
            <a:off x="6713783" y="1002214"/>
            <a:ext cx="2408939" cy="3139074"/>
          </a:xfrm>
          <a:prstGeom prst="rect">
            <a:avLst/>
          </a:prstGeom>
          <a:noFill/>
          <a:ln>
            <a:noFill/>
          </a:ln>
        </p:spPr>
      </p:pic>
      <p:sp>
        <p:nvSpPr>
          <p:cNvPr id="5" name="Google Shape;422;p40">
            <a:extLst>
              <a:ext uri="{FF2B5EF4-FFF2-40B4-BE49-F238E27FC236}">
                <a16:creationId xmlns:a16="http://schemas.microsoft.com/office/drawing/2014/main" id="{82033F2A-2486-F551-6F18-872C90EFB392}"/>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Google Shape;423;p40">
            <a:extLst>
              <a:ext uri="{FF2B5EF4-FFF2-40B4-BE49-F238E27FC236}">
                <a16:creationId xmlns:a16="http://schemas.microsoft.com/office/drawing/2014/main" id="{6910A5FD-A0C4-5F17-B690-278347EC2854}"/>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Hướng tiếp cận bài toán</a:t>
            </a:r>
            <a:endParaRPr sz="1200" i="1">
              <a:solidFill>
                <a:schemeClr val="dk2"/>
              </a:solidFill>
              <a:latin typeface="Playfair Display Black"/>
              <a:ea typeface="Playfair Display Black"/>
              <a:cs typeface="Playfair Display Black"/>
              <a:sym typeface="Playfair Display Black"/>
            </a:endParaRPr>
          </a:p>
        </p:txBody>
      </p:sp>
      <p:sp>
        <p:nvSpPr>
          <p:cNvPr id="8" name="Google Shape;424;p40">
            <a:extLst>
              <a:ext uri="{FF2B5EF4-FFF2-40B4-BE49-F238E27FC236}">
                <a16:creationId xmlns:a16="http://schemas.microsoft.com/office/drawing/2014/main" id="{C09EB4D1-3593-1BBC-D469-1E230FD129E0}"/>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Các nghiên cứu liên quan</a:t>
            </a:r>
          </a:p>
        </p:txBody>
      </p:sp>
    </p:spTree>
    <p:extLst>
      <p:ext uri="{BB962C8B-B14F-4D97-AF65-F5344CB8AC3E}">
        <p14:creationId xmlns:p14="http://schemas.microsoft.com/office/powerpoint/2010/main" val="210066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1" name="Google Shape;331;p37"/>
          <p:cNvSpPr txBox="1">
            <a:spLocks noGrp="1"/>
          </p:cNvSpPr>
          <p:nvPr>
            <p:ph type="title"/>
          </p:nvPr>
        </p:nvSpPr>
        <p:spPr>
          <a:xfrm>
            <a:off x="719999" y="636944"/>
            <a:ext cx="8057235" cy="749700"/>
          </a:xfrm>
          <a:prstGeom prst="rect">
            <a:avLst/>
          </a:prstGeom>
        </p:spPr>
        <p:txBody>
          <a:bodyPr spcFirstLastPara="1" wrap="square" lIns="91425" tIns="91425" rIns="91425" bIns="91425" anchor="ctr" anchorCtr="0">
            <a:noAutofit/>
          </a:bodyPr>
          <a:lstStyle/>
          <a:p>
            <a:r>
              <a:rPr lang="en-US" sz="2400" err="1"/>
              <a:t>Cải</a:t>
            </a:r>
            <a:r>
              <a:rPr lang="en-US" sz="2400"/>
              <a:t> </a:t>
            </a:r>
            <a:r>
              <a:rPr lang="en-US" sz="2400" err="1"/>
              <a:t>tiến</a:t>
            </a:r>
            <a:r>
              <a:rPr lang="en-US" sz="2400"/>
              <a:t> </a:t>
            </a:r>
            <a:r>
              <a:rPr lang="en-US" sz="2400" err="1"/>
              <a:t>của</a:t>
            </a:r>
            <a:r>
              <a:rPr lang="en-US" sz="2400"/>
              <a:t> </a:t>
            </a:r>
            <a:r>
              <a:rPr lang="en-US" sz="2400" b="1" err="1">
                <a:ln w="9525" cap="flat" cmpd="sng">
                  <a:solidFill>
                    <a:schemeClr val="dk2"/>
                  </a:solidFill>
                  <a:prstDash val="solid"/>
                  <a:round/>
                  <a:headEnd type="none" w="sm" len="sm"/>
                  <a:tailEnd type="none" w="sm" len="sm"/>
                </a:ln>
                <a:noFill/>
                <a:latin typeface="Playfair Display"/>
              </a:rPr>
              <a:t>PhoBERT</a:t>
            </a:r>
            <a:endParaRPr sz="2400"/>
          </a:p>
        </p:txBody>
      </p:sp>
      <p:sp>
        <p:nvSpPr>
          <p:cNvPr id="332" name="Google Shape;332;p37"/>
          <p:cNvSpPr txBox="1">
            <a:spLocks noGrp="1"/>
          </p:cNvSpPr>
          <p:nvPr>
            <p:ph type="title" idx="2"/>
          </p:nvPr>
        </p:nvSpPr>
        <p:spPr>
          <a:xfrm>
            <a:off x="1225113" y="3014225"/>
            <a:ext cx="2556300" cy="4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Dataset</a:t>
            </a:r>
            <a:endParaRPr/>
          </a:p>
        </p:txBody>
      </p:sp>
      <p:sp>
        <p:nvSpPr>
          <p:cNvPr id="333" name="Google Shape;333;p37"/>
          <p:cNvSpPr txBox="1">
            <a:spLocks noGrp="1"/>
          </p:cNvSpPr>
          <p:nvPr>
            <p:ph type="title" idx="3"/>
          </p:nvPr>
        </p:nvSpPr>
        <p:spPr>
          <a:xfrm>
            <a:off x="5362565" y="1403700"/>
            <a:ext cx="2556300" cy="4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Đánh giá</a:t>
            </a:r>
            <a:endParaRPr/>
          </a:p>
        </p:txBody>
      </p:sp>
      <p:sp>
        <p:nvSpPr>
          <p:cNvPr id="334" name="Google Shape;334;p37"/>
          <p:cNvSpPr txBox="1">
            <a:spLocks noGrp="1"/>
          </p:cNvSpPr>
          <p:nvPr>
            <p:ph type="subTitle" idx="1"/>
          </p:nvPr>
        </p:nvSpPr>
        <p:spPr>
          <a:xfrm>
            <a:off x="5231950" y="1743088"/>
            <a:ext cx="2932335" cy="1134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err="1">
                <a:solidFill>
                  <a:srgbClr val="374151"/>
                </a:solidFill>
                <a:latin typeface="Söhne"/>
              </a:rPr>
              <a:t>Đánh</a:t>
            </a:r>
            <a:r>
              <a:rPr lang="en-US">
                <a:solidFill>
                  <a:srgbClr val="374151"/>
                </a:solidFill>
                <a:latin typeface="Söhne"/>
              </a:rPr>
              <a:t> </a:t>
            </a:r>
            <a:r>
              <a:rPr lang="en-US" err="1">
                <a:solidFill>
                  <a:srgbClr val="374151"/>
                </a:solidFill>
                <a:latin typeface="Söhne"/>
              </a:rPr>
              <a:t>giá</a:t>
            </a:r>
            <a:r>
              <a:rPr lang="en-US">
                <a:solidFill>
                  <a:srgbClr val="374151"/>
                </a:solidFill>
                <a:latin typeface="Söhne"/>
              </a:rPr>
              <a:t> </a:t>
            </a:r>
            <a:r>
              <a:rPr lang="en-US" err="1">
                <a:solidFill>
                  <a:srgbClr val="374151"/>
                </a:solidFill>
                <a:latin typeface="Söhne"/>
              </a:rPr>
              <a:t>dựa</a:t>
            </a:r>
            <a:r>
              <a:rPr lang="en-US">
                <a:solidFill>
                  <a:srgbClr val="374151"/>
                </a:solidFill>
                <a:latin typeface="Söhne"/>
              </a:rPr>
              <a:t> </a:t>
            </a:r>
            <a:r>
              <a:rPr lang="en-US" err="1">
                <a:solidFill>
                  <a:srgbClr val="374151"/>
                </a:solidFill>
                <a:latin typeface="Söhne"/>
              </a:rPr>
              <a:t>trên</a:t>
            </a:r>
            <a:r>
              <a:rPr lang="en-US">
                <a:solidFill>
                  <a:srgbClr val="374151"/>
                </a:solidFill>
                <a:latin typeface="Söhne"/>
              </a:rPr>
              <a:t> 4 </a:t>
            </a:r>
            <a:r>
              <a:rPr lang="en-US" err="1">
                <a:solidFill>
                  <a:srgbClr val="374151"/>
                </a:solidFill>
                <a:latin typeface="Söhne"/>
              </a:rPr>
              <a:t>tác</a:t>
            </a:r>
            <a:r>
              <a:rPr lang="en-US">
                <a:solidFill>
                  <a:srgbClr val="374151"/>
                </a:solidFill>
                <a:latin typeface="Söhne"/>
              </a:rPr>
              <a:t> </a:t>
            </a:r>
            <a:r>
              <a:rPr lang="en-US" err="1">
                <a:solidFill>
                  <a:srgbClr val="374151"/>
                </a:solidFill>
                <a:latin typeface="Söhne"/>
              </a:rPr>
              <a:t>vụ</a:t>
            </a:r>
            <a:r>
              <a:rPr lang="en-US">
                <a:solidFill>
                  <a:srgbClr val="374151"/>
                </a:solidFill>
                <a:latin typeface="Söhne"/>
              </a:rPr>
              <a:t> </a:t>
            </a:r>
            <a:r>
              <a:rPr lang="en-US" err="1">
                <a:solidFill>
                  <a:srgbClr val="374151"/>
                </a:solidFill>
                <a:latin typeface="Söhne"/>
              </a:rPr>
              <a:t>xử</a:t>
            </a:r>
            <a:r>
              <a:rPr lang="en-US">
                <a:solidFill>
                  <a:srgbClr val="374151"/>
                </a:solidFill>
                <a:latin typeface="Söhne"/>
              </a:rPr>
              <a:t> </a:t>
            </a:r>
            <a:r>
              <a:rPr lang="en-US" err="1">
                <a:solidFill>
                  <a:srgbClr val="374151"/>
                </a:solidFill>
                <a:latin typeface="Söhne"/>
              </a:rPr>
              <a:t>lý</a:t>
            </a:r>
            <a:r>
              <a:rPr lang="en-US">
                <a:solidFill>
                  <a:srgbClr val="374151"/>
                </a:solidFill>
                <a:latin typeface="Söhne"/>
              </a:rPr>
              <a:t> </a:t>
            </a:r>
            <a:r>
              <a:rPr lang="en-US" err="1">
                <a:solidFill>
                  <a:srgbClr val="374151"/>
                </a:solidFill>
                <a:latin typeface="Söhne"/>
              </a:rPr>
              <a:t>ngôn</a:t>
            </a:r>
            <a:r>
              <a:rPr lang="en-US">
                <a:solidFill>
                  <a:srgbClr val="374151"/>
                </a:solidFill>
                <a:latin typeface="Söhne"/>
              </a:rPr>
              <a:t> </a:t>
            </a:r>
            <a:r>
              <a:rPr lang="en-US" err="1">
                <a:solidFill>
                  <a:srgbClr val="374151"/>
                </a:solidFill>
                <a:latin typeface="Söhne"/>
              </a:rPr>
              <a:t>ngữ</a:t>
            </a:r>
            <a:r>
              <a:rPr lang="en-US">
                <a:solidFill>
                  <a:srgbClr val="374151"/>
                </a:solidFill>
                <a:latin typeface="Söhne"/>
              </a:rPr>
              <a:t> </a:t>
            </a:r>
            <a:r>
              <a:rPr lang="en-US" err="1">
                <a:solidFill>
                  <a:srgbClr val="374151"/>
                </a:solidFill>
                <a:latin typeface="Söhne"/>
              </a:rPr>
              <a:t>tự</a:t>
            </a:r>
            <a:r>
              <a:rPr lang="en-US">
                <a:solidFill>
                  <a:srgbClr val="374151"/>
                </a:solidFill>
                <a:latin typeface="Söhne"/>
              </a:rPr>
              <a:t> </a:t>
            </a:r>
            <a:r>
              <a:rPr lang="en-US" err="1">
                <a:solidFill>
                  <a:srgbClr val="374151"/>
                </a:solidFill>
                <a:latin typeface="Söhne"/>
              </a:rPr>
              <a:t>nhiên</a:t>
            </a:r>
            <a:r>
              <a:rPr lang="en-US">
                <a:solidFill>
                  <a:srgbClr val="374151"/>
                </a:solidFill>
                <a:latin typeface="Söhne"/>
              </a:rPr>
              <a:t> </a:t>
            </a:r>
            <a:r>
              <a:rPr lang="en-US" err="1">
                <a:solidFill>
                  <a:srgbClr val="374151"/>
                </a:solidFill>
                <a:latin typeface="Söhne"/>
              </a:rPr>
              <a:t>cho</a:t>
            </a:r>
            <a:r>
              <a:rPr lang="en-US">
                <a:solidFill>
                  <a:srgbClr val="374151"/>
                </a:solidFill>
                <a:latin typeface="Söhne"/>
              </a:rPr>
              <a:t> </a:t>
            </a:r>
            <a:r>
              <a:rPr lang="en-US" err="1">
                <a:solidFill>
                  <a:srgbClr val="374151"/>
                </a:solidFill>
                <a:latin typeface="Söhne"/>
              </a:rPr>
              <a:t>Tiếng</a:t>
            </a:r>
            <a:r>
              <a:rPr lang="en-US">
                <a:solidFill>
                  <a:srgbClr val="374151"/>
                </a:solidFill>
                <a:latin typeface="Söhne"/>
              </a:rPr>
              <a:t> </a:t>
            </a:r>
            <a:r>
              <a:rPr lang="en-US" err="1">
                <a:solidFill>
                  <a:srgbClr val="374151"/>
                </a:solidFill>
                <a:latin typeface="Söhne"/>
              </a:rPr>
              <a:t>Việt</a:t>
            </a:r>
            <a:r>
              <a:rPr lang="en-US">
                <a:solidFill>
                  <a:srgbClr val="374151"/>
                </a:solidFill>
                <a:latin typeface="Söhne"/>
              </a:rPr>
              <a:t>: POS,  Dependency parsing, NER, NLI. </a:t>
            </a:r>
            <a:endParaRPr/>
          </a:p>
        </p:txBody>
      </p:sp>
      <p:sp>
        <p:nvSpPr>
          <p:cNvPr id="335" name="Google Shape;335;p37"/>
          <p:cNvSpPr txBox="1">
            <a:spLocks noGrp="1"/>
          </p:cNvSpPr>
          <p:nvPr>
            <p:ph type="subTitle" idx="4"/>
          </p:nvPr>
        </p:nvSpPr>
        <p:spPr>
          <a:xfrm>
            <a:off x="1225113" y="3469925"/>
            <a:ext cx="2560662" cy="8472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err="1">
                <a:solidFill>
                  <a:srgbClr val="374151"/>
                </a:solidFill>
                <a:latin typeface="Söhne"/>
              </a:rPr>
              <a:t>Sử</a:t>
            </a:r>
            <a:r>
              <a:rPr lang="en-US">
                <a:solidFill>
                  <a:srgbClr val="374151"/>
                </a:solidFill>
                <a:latin typeface="Söhne"/>
              </a:rPr>
              <a:t> </a:t>
            </a:r>
            <a:r>
              <a:rPr lang="en-US" err="1">
                <a:solidFill>
                  <a:srgbClr val="374151"/>
                </a:solidFill>
                <a:latin typeface="Söhne"/>
              </a:rPr>
              <a:t>dụng</a:t>
            </a:r>
            <a:r>
              <a:rPr lang="en-US">
                <a:solidFill>
                  <a:srgbClr val="374151"/>
                </a:solidFill>
                <a:latin typeface="Söhne"/>
              </a:rPr>
              <a:t> </a:t>
            </a:r>
            <a:r>
              <a:rPr lang="vi-VN">
                <a:solidFill>
                  <a:srgbClr val="374151"/>
                </a:solidFill>
                <a:latin typeface="Söhne"/>
              </a:rPr>
              <a:t>bộ dữ liệu Tiếng Việt có kích thước 20 GB ở mức từ</a:t>
            </a:r>
            <a:r>
              <a:rPr lang="en-US" b="0" i="0">
                <a:solidFill>
                  <a:srgbClr val="374151"/>
                </a:solidFill>
                <a:effectLst/>
                <a:latin typeface="Söhne"/>
              </a:rPr>
              <a:t>.</a:t>
            </a:r>
          </a:p>
          <a:p>
            <a:pPr marL="0" indent="0"/>
            <a:r>
              <a:rPr lang="en-US" err="1">
                <a:solidFill>
                  <a:srgbClr val="374151"/>
                </a:solidFill>
                <a:latin typeface="Söhne"/>
              </a:rPr>
              <a:t>Giới</a:t>
            </a:r>
            <a:r>
              <a:rPr lang="en-US">
                <a:solidFill>
                  <a:srgbClr val="374151"/>
                </a:solidFill>
                <a:latin typeface="Söhne"/>
              </a:rPr>
              <a:t> </a:t>
            </a:r>
            <a:r>
              <a:rPr lang="en-US" err="1">
                <a:solidFill>
                  <a:srgbClr val="374151"/>
                </a:solidFill>
                <a:latin typeface="Söhne"/>
              </a:rPr>
              <a:t>thiệu</a:t>
            </a:r>
            <a:r>
              <a:rPr lang="en-US">
                <a:solidFill>
                  <a:srgbClr val="374151"/>
                </a:solidFill>
                <a:latin typeface="Söhne"/>
              </a:rPr>
              <a:t> </a:t>
            </a:r>
            <a:r>
              <a:rPr lang="en-US" err="1">
                <a:solidFill>
                  <a:srgbClr val="374151"/>
                </a:solidFill>
                <a:latin typeface="Söhne"/>
              </a:rPr>
              <a:t>PhoBERT</a:t>
            </a:r>
            <a:r>
              <a:rPr lang="en-US" baseline="-25000" err="1">
                <a:solidFill>
                  <a:srgbClr val="374151"/>
                </a:solidFill>
                <a:latin typeface="Söhne"/>
              </a:rPr>
              <a:t>base</a:t>
            </a:r>
            <a:r>
              <a:rPr lang="en-US">
                <a:solidFill>
                  <a:srgbClr val="374151"/>
                </a:solidFill>
                <a:latin typeface="Söhne"/>
              </a:rPr>
              <a:t> </a:t>
            </a:r>
            <a:r>
              <a:rPr lang="en-US" err="1">
                <a:solidFill>
                  <a:srgbClr val="374151"/>
                </a:solidFill>
                <a:latin typeface="Söhne"/>
              </a:rPr>
              <a:t>PhoBERT</a:t>
            </a:r>
            <a:r>
              <a:rPr lang="en-US" baseline="-25000" err="1">
                <a:solidFill>
                  <a:srgbClr val="374151"/>
                </a:solidFill>
                <a:latin typeface="Söhne"/>
              </a:rPr>
              <a:t>large</a:t>
            </a:r>
            <a:endParaRPr lang="en-US" baseline="-25000"/>
          </a:p>
        </p:txBody>
      </p:sp>
      <p:pic>
        <p:nvPicPr>
          <p:cNvPr id="337" name="Google Shape;337;p37"/>
          <p:cNvPicPr preferRelativeResize="0"/>
          <p:nvPr/>
        </p:nvPicPr>
        <p:blipFill rotWithShape="1">
          <a:blip r:embed="rId3"/>
          <a:srcRect t="8208" b="8208"/>
          <a:stretch/>
        </p:blipFill>
        <p:spPr>
          <a:xfrm>
            <a:off x="1352075" y="1539888"/>
            <a:ext cx="2302351" cy="1278524"/>
          </a:xfrm>
          <a:prstGeom prst="rect">
            <a:avLst/>
          </a:prstGeom>
          <a:noFill/>
          <a:ln w="9525" cap="flat" cmpd="sng">
            <a:solidFill>
              <a:schemeClr val="dk1"/>
            </a:solidFill>
            <a:prstDash val="solid"/>
            <a:round/>
            <a:headEnd type="none" w="sm" len="sm"/>
            <a:tailEnd type="none" w="sm" len="sm"/>
          </a:ln>
        </p:spPr>
      </p:pic>
      <p:pic>
        <p:nvPicPr>
          <p:cNvPr id="338" name="Google Shape;338;p37"/>
          <p:cNvPicPr preferRelativeResize="0"/>
          <p:nvPr/>
        </p:nvPicPr>
        <p:blipFill rotWithShape="1">
          <a:blip r:embed="rId4"/>
          <a:srcRect t="8286" b="8286"/>
          <a:stretch/>
        </p:blipFill>
        <p:spPr>
          <a:xfrm>
            <a:off x="5489550" y="3138538"/>
            <a:ext cx="2302352" cy="1278525"/>
          </a:xfrm>
          <a:prstGeom prst="rect">
            <a:avLst/>
          </a:prstGeom>
          <a:noFill/>
          <a:ln w="9525" cap="flat" cmpd="sng">
            <a:solidFill>
              <a:schemeClr val="dk1"/>
            </a:solidFill>
            <a:prstDash val="solid"/>
            <a:round/>
            <a:headEnd type="none" w="sm" len="sm"/>
            <a:tailEnd type="none" w="sm" len="sm"/>
          </a:ln>
        </p:spPr>
      </p:pic>
      <p:sp>
        <p:nvSpPr>
          <p:cNvPr id="2" name="Google Shape;422;p40">
            <a:extLst>
              <a:ext uri="{FF2B5EF4-FFF2-40B4-BE49-F238E27FC236}">
                <a16:creationId xmlns:a16="http://schemas.microsoft.com/office/drawing/2014/main" id="{9E000F94-4D5A-020D-74A8-CFB812C2710C}"/>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Google Shape;423;p40">
            <a:extLst>
              <a:ext uri="{FF2B5EF4-FFF2-40B4-BE49-F238E27FC236}">
                <a16:creationId xmlns:a16="http://schemas.microsoft.com/office/drawing/2014/main" id="{3B3F7B85-2BBB-7343-91F6-5875B55FC17E}"/>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Hướng tiếp cận bài toán</a:t>
            </a:r>
            <a:endParaRPr sz="1200" i="1">
              <a:solidFill>
                <a:schemeClr val="dk2"/>
              </a:solidFill>
              <a:latin typeface="Playfair Display Black"/>
              <a:ea typeface="Playfair Display Black"/>
              <a:cs typeface="Playfair Display Black"/>
              <a:sym typeface="Playfair Display Black"/>
            </a:endParaRPr>
          </a:p>
        </p:txBody>
      </p:sp>
      <p:sp>
        <p:nvSpPr>
          <p:cNvPr id="4" name="Google Shape;424;p40">
            <a:extLst>
              <a:ext uri="{FF2B5EF4-FFF2-40B4-BE49-F238E27FC236}">
                <a16:creationId xmlns:a16="http://schemas.microsoft.com/office/drawing/2014/main" id="{63EE1AC1-6EEB-A345-405D-22897359638D}"/>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Cải</a:t>
            </a:r>
            <a:r>
              <a:rPr lang="en-US" sz="1200"/>
              <a:t> </a:t>
            </a:r>
            <a:r>
              <a:rPr lang="en-US" sz="1200" err="1"/>
              <a:t>tiến</a:t>
            </a:r>
            <a:r>
              <a:rPr lang="en-US" sz="1200"/>
              <a:t> </a:t>
            </a:r>
            <a:r>
              <a:rPr lang="en-US" sz="1200" err="1"/>
              <a:t>của</a:t>
            </a:r>
            <a:r>
              <a:rPr lang="en-US" sz="1200"/>
              <a:t> </a:t>
            </a:r>
            <a:r>
              <a:rPr lang="en-US" sz="1200" err="1"/>
              <a:t>PhoBERT</a:t>
            </a:r>
            <a:endParaRPr lang="en-US" sz="1200"/>
          </a:p>
        </p:txBody>
      </p:sp>
    </p:spTree>
    <p:extLst>
      <p:ext uri="{BB962C8B-B14F-4D97-AF65-F5344CB8AC3E}">
        <p14:creationId xmlns:p14="http://schemas.microsoft.com/office/powerpoint/2010/main" val="3863929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body" idx="1"/>
          </p:nvPr>
        </p:nvSpPr>
        <p:spPr>
          <a:xfrm>
            <a:off x="980225" y="2269100"/>
            <a:ext cx="4085700" cy="2032200"/>
          </a:xfrm>
          <a:prstGeom prst="rect">
            <a:avLst/>
          </a:prstGeom>
        </p:spPr>
        <p:txBody>
          <a:bodyPr spcFirstLastPara="1" wrap="square" lIns="91425" tIns="91425" rIns="91425" bIns="91425" anchor="ctr" anchorCtr="0">
            <a:noAutofit/>
          </a:bodyPr>
          <a:lstStyle/>
          <a:p>
            <a:pPr marL="0" lvl="0" indent="169863" algn="just">
              <a:lnSpc>
                <a:spcPct val="150000"/>
              </a:lnSpc>
              <a:buClr>
                <a:srgbClr val="000000"/>
              </a:buClr>
              <a:buSzPts val="1800"/>
              <a:buNone/>
            </a:pPr>
            <a:r>
              <a:rPr lang="en-US">
                <a:solidFill>
                  <a:srgbClr val="374151"/>
                </a:solidFill>
                <a:latin typeface="Söhne"/>
              </a:rPr>
              <a:t>1. </a:t>
            </a:r>
            <a:r>
              <a:rPr lang="en-US" err="1">
                <a:solidFill>
                  <a:srgbClr val="374151"/>
                </a:solidFill>
                <a:latin typeface="Söhne"/>
              </a:rPr>
              <a:t>Giới</a:t>
            </a:r>
            <a:r>
              <a:rPr lang="en-US">
                <a:solidFill>
                  <a:srgbClr val="374151"/>
                </a:solidFill>
                <a:latin typeface="Söhne"/>
              </a:rPr>
              <a:t> </a:t>
            </a:r>
            <a:r>
              <a:rPr lang="en-US" err="1">
                <a:solidFill>
                  <a:srgbClr val="374151"/>
                </a:solidFill>
                <a:latin typeface="Söhne"/>
              </a:rPr>
              <a:t>thiệu</a:t>
            </a:r>
            <a:r>
              <a:rPr lang="en-US">
                <a:solidFill>
                  <a:srgbClr val="374151"/>
                </a:solidFill>
                <a:latin typeface="Söhne"/>
              </a:rPr>
              <a:t> </a:t>
            </a:r>
            <a:r>
              <a:rPr lang="en-US" err="1">
                <a:solidFill>
                  <a:srgbClr val="374151"/>
                </a:solidFill>
                <a:latin typeface="Söhne"/>
              </a:rPr>
              <a:t>mô</a:t>
            </a:r>
            <a:r>
              <a:rPr lang="en-US">
                <a:solidFill>
                  <a:srgbClr val="374151"/>
                </a:solidFill>
                <a:latin typeface="Söhne"/>
              </a:rPr>
              <a:t> </a:t>
            </a:r>
            <a:r>
              <a:rPr lang="en-US" err="1">
                <a:solidFill>
                  <a:srgbClr val="374151"/>
                </a:solidFill>
                <a:latin typeface="Söhne"/>
              </a:rPr>
              <a:t>hình</a:t>
            </a:r>
            <a:r>
              <a:rPr lang="vi-VN">
                <a:solidFill>
                  <a:srgbClr val="374151"/>
                </a:solidFill>
                <a:latin typeface="Söhne"/>
              </a:rPr>
              <a:t>.</a:t>
            </a:r>
            <a:endParaRPr lang="en-US">
              <a:solidFill>
                <a:srgbClr val="374151"/>
              </a:solidFill>
              <a:latin typeface="Söhne"/>
            </a:endParaRPr>
          </a:p>
          <a:p>
            <a:pPr marL="0" lvl="0" indent="169863" algn="just">
              <a:lnSpc>
                <a:spcPct val="150000"/>
              </a:lnSpc>
              <a:buClr>
                <a:srgbClr val="000000"/>
              </a:buClr>
              <a:buSzPts val="1800"/>
              <a:buNone/>
            </a:pPr>
            <a:r>
              <a:rPr lang="en-US">
                <a:solidFill>
                  <a:srgbClr val="374151"/>
                </a:solidFill>
                <a:latin typeface="Söhne"/>
              </a:rPr>
              <a:t>2. </a:t>
            </a:r>
            <a:r>
              <a:rPr lang="en-US" err="1">
                <a:solidFill>
                  <a:srgbClr val="374151"/>
                </a:solidFill>
                <a:latin typeface="Söhne"/>
              </a:rPr>
              <a:t>Đánh</a:t>
            </a:r>
            <a:r>
              <a:rPr lang="en-US">
                <a:solidFill>
                  <a:srgbClr val="374151"/>
                </a:solidFill>
                <a:latin typeface="Söhne"/>
              </a:rPr>
              <a:t> </a:t>
            </a:r>
            <a:r>
              <a:rPr lang="en-US" err="1">
                <a:solidFill>
                  <a:srgbClr val="374151"/>
                </a:solidFill>
                <a:latin typeface="Söhne"/>
              </a:rPr>
              <a:t>giá</a:t>
            </a:r>
            <a:r>
              <a:rPr lang="en-US">
                <a:solidFill>
                  <a:srgbClr val="374151"/>
                </a:solidFill>
                <a:latin typeface="Söhne"/>
              </a:rPr>
              <a:t> </a:t>
            </a:r>
            <a:r>
              <a:rPr lang="en-US" err="1">
                <a:solidFill>
                  <a:srgbClr val="374151"/>
                </a:solidFill>
                <a:latin typeface="Söhne"/>
              </a:rPr>
              <a:t>kết</a:t>
            </a:r>
            <a:r>
              <a:rPr lang="en-US">
                <a:solidFill>
                  <a:srgbClr val="374151"/>
                </a:solidFill>
                <a:latin typeface="Söhne"/>
              </a:rPr>
              <a:t> </a:t>
            </a:r>
            <a:r>
              <a:rPr lang="en-US" err="1">
                <a:solidFill>
                  <a:srgbClr val="374151"/>
                </a:solidFill>
                <a:latin typeface="Söhne"/>
              </a:rPr>
              <a:t>quả</a:t>
            </a:r>
            <a:r>
              <a:rPr lang="en-US">
                <a:solidFill>
                  <a:srgbClr val="374151"/>
                </a:solidFill>
                <a:latin typeface="Söhne"/>
              </a:rPr>
              <a:t> </a:t>
            </a:r>
            <a:r>
              <a:rPr lang="en-US" err="1">
                <a:solidFill>
                  <a:srgbClr val="374151"/>
                </a:solidFill>
                <a:latin typeface="Söhne"/>
              </a:rPr>
              <a:t>mô</a:t>
            </a:r>
            <a:r>
              <a:rPr lang="en-US">
                <a:solidFill>
                  <a:srgbClr val="374151"/>
                </a:solidFill>
                <a:latin typeface="Söhne"/>
              </a:rPr>
              <a:t> </a:t>
            </a:r>
            <a:r>
              <a:rPr lang="en-US" err="1">
                <a:solidFill>
                  <a:srgbClr val="374151"/>
                </a:solidFill>
                <a:latin typeface="Söhne"/>
              </a:rPr>
              <a:t>hình</a:t>
            </a:r>
            <a:r>
              <a:rPr lang="en-US">
                <a:solidFill>
                  <a:srgbClr val="374151"/>
                </a:solidFill>
                <a:latin typeface="Söhne"/>
              </a:rPr>
              <a:t>.</a:t>
            </a:r>
          </a:p>
          <a:p>
            <a:pPr marL="0" lvl="0" indent="169863" algn="just">
              <a:lnSpc>
                <a:spcPct val="150000"/>
              </a:lnSpc>
              <a:buClr>
                <a:srgbClr val="000000"/>
              </a:buClr>
              <a:buSzPts val="1800"/>
              <a:buNone/>
            </a:pPr>
            <a:r>
              <a:rPr lang="en-US">
                <a:solidFill>
                  <a:srgbClr val="374151"/>
                </a:solidFill>
                <a:latin typeface="Söhne"/>
              </a:rPr>
              <a:t>3. So </a:t>
            </a:r>
            <a:r>
              <a:rPr lang="en-US" err="1">
                <a:solidFill>
                  <a:srgbClr val="374151"/>
                </a:solidFill>
                <a:latin typeface="Söhne"/>
              </a:rPr>
              <a:t>sánh</a:t>
            </a:r>
            <a:r>
              <a:rPr lang="en-US">
                <a:solidFill>
                  <a:srgbClr val="374151"/>
                </a:solidFill>
                <a:latin typeface="Söhne"/>
              </a:rPr>
              <a:t> </a:t>
            </a:r>
            <a:r>
              <a:rPr lang="en-US" err="1">
                <a:solidFill>
                  <a:srgbClr val="374151"/>
                </a:solidFill>
                <a:latin typeface="Söhne"/>
              </a:rPr>
              <a:t>với</a:t>
            </a:r>
            <a:r>
              <a:rPr lang="en-US">
                <a:solidFill>
                  <a:srgbClr val="374151"/>
                </a:solidFill>
                <a:latin typeface="Söhne"/>
              </a:rPr>
              <a:t> </a:t>
            </a:r>
            <a:r>
              <a:rPr lang="en-US" err="1">
                <a:solidFill>
                  <a:srgbClr val="374151"/>
                </a:solidFill>
                <a:latin typeface="Söhne"/>
              </a:rPr>
              <a:t>các</a:t>
            </a:r>
            <a:r>
              <a:rPr lang="en-US">
                <a:solidFill>
                  <a:srgbClr val="374151"/>
                </a:solidFill>
                <a:latin typeface="Söhne"/>
              </a:rPr>
              <a:t> </a:t>
            </a:r>
            <a:r>
              <a:rPr lang="en-US" err="1">
                <a:solidFill>
                  <a:srgbClr val="374151"/>
                </a:solidFill>
                <a:latin typeface="Söhne"/>
              </a:rPr>
              <a:t>phương</a:t>
            </a:r>
            <a:r>
              <a:rPr lang="en-US">
                <a:solidFill>
                  <a:srgbClr val="374151"/>
                </a:solidFill>
                <a:latin typeface="Söhne"/>
              </a:rPr>
              <a:t> </a:t>
            </a:r>
            <a:r>
              <a:rPr lang="en-US" err="1">
                <a:solidFill>
                  <a:srgbClr val="374151"/>
                </a:solidFill>
                <a:latin typeface="Söhne"/>
              </a:rPr>
              <a:t>pháp</a:t>
            </a:r>
            <a:r>
              <a:rPr lang="en-US">
                <a:solidFill>
                  <a:srgbClr val="374151"/>
                </a:solidFill>
                <a:latin typeface="Söhne"/>
              </a:rPr>
              <a:t> </a:t>
            </a:r>
            <a:r>
              <a:rPr lang="en-US" err="1">
                <a:solidFill>
                  <a:srgbClr val="374151"/>
                </a:solidFill>
                <a:latin typeface="Söhne"/>
              </a:rPr>
              <a:t>khác</a:t>
            </a:r>
            <a:r>
              <a:rPr lang="en-US">
                <a:solidFill>
                  <a:srgbClr val="374151"/>
                </a:solidFill>
                <a:latin typeface="Söhne"/>
              </a:rPr>
              <a:t>.</a:t>
            </a:r>
          </a:p>
          <a:p>
            <a:pPr marL="0" lvl="0" indent="169863" algn="just">
              <a:lnSpc>
                <a:spcPct val="150000"/>
              </a:lnSpc>
              <a:buClr>
                <a:srgbClr val="000000"/>
              </a:buClr>
              <a:buSzPts val="1800"/>
              <a:buNone/>
            </a:pPr>
            <a:r>
              <a:rPr lang="en-US">
                <a:solidFill>
                  <a:srgbClr val="374151"/>
                </a:solidFill>
                <a:latin typeface="Söhne"/>
              </a:rPr>
              <a:t>4. </a:t>
            </a:r>
            <a:r>
              <a:rPr lang="en-US" err="1">
                <a:solidFill>
                  <a:srgbClr val="374151"/>
                </a:solidFill>
                <a:latin typeface="Söhne"/>
              </a:rPr>
              <a:t>Đề</a:t>
            </a:r>
            <a:r>
              <a:rPr lang="en-US">
                <a:solidFill>
                  <a:srgbClr val="374151"/>
                </a:solidFill>
                <a:latin typeface="Söhne"/>
              </a:rPr>
              <a:t> </a:t>
            </a:r>
            <a:r>
              <a:rPr lang="en-US" err="1">
                <a:solidFill>
                  <a:srgbClr val="374151"/>
                </a:solidFill>
                <a:latin typeface="Söhne"/>
              </a:rPr>
              <a:t>xuất</a:t>
            </a:r>
            <a:r>
              <a:rPr lang="en-US">
                <a:solidFill>
                  <a:srgbClr val="374151"/>
                </a:solidFill>
                <a:latin typeface="Söhne"/>
              </a:rPr>
              <a:t> </a:t>
            </a:r>
            <a:r>
              <a:rPr lang="en-US" err="1">
                <a:solidFill>
                  <a:srgbClr val="374151"/>
                </a:solidFill>
                <a:latin typeface="Söhne"/>
              </a:rPr>
              <a:t>hướng</a:t>
            </a:r>
            <a:r>
              <a:rPr lang="en-US">
                <a:solidFill>
                  <a:srgbClr val="374151"/>
                </a:solidFill>
                <a:latin typeface="Söhne"/>
              </a:rPr>
              <a:t> </a:t>
            </a:r>
            <a:r>
              <a:rPr lang="en-US" err="1">
                <a:solidFill>
                  <a:srgbClr val="374151"/>
                </a:solidFill>
                <a:latin typeface="Söhne"/>
              </a:rPr>
              <a:t>phát</a:t>
            </a:r>
            <a:r>
              <a:rPr lang="en-US">
                <a:solidFill>
                  <a:srgbClr val="374151"/>
                </a:solidFill>
                <a:latin typeface="Söhne"/>
              </a:rPr>
              <a:t> </a:t>
            </a:r>
            <a:r>
              <a:rPr lang="en-US" err="1">
                <a:solidFill>
                  <a:srgbClr val="374151"/>
                </a:solidFill>
                <a:latin typeface="Söhne"/>
              </a:rPr>
              <a:t>triển</a:t>
            </a:r>
            <a:r>
              <a:rPr lang="en-US">
                <a:solidFill>
                  <a:srgbClr val="374151"/>
                </a:solidFill>
                <a:latin typeface="Söhne"/>
              </a:rPr>
              <a:t>.</a:t>
            </a:r>
          </a:p>
        </p:txBody>
      </p:sp>
      <p:sp>
        <p:nvSpPr>
          <p:cNvPr id="226" name="Google Shape;226;p32"/>
          <p:cNvSpPr txBox="1">
            <a:spLocks noGrp="1"/>
          </p:cNvSpPr>
          <p:nvPr>
            <p:ph type="title"/>
          </p:nvPr>
        </p:nvSpPr>
        <p:spPr>
          <a:xfrm>
            <a:off x="987124" y="1050439"/>
            <a:ext cx="4294800" cy="8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Phương pháp của</a:t>
            </a:r>
            <a:endParaRPr/>
          </a:p>
        </p:txBody>
      </p:sp>
      <p:sp>
        <p:nvSpPr>
          <p:cNvPr id="227" name="Google Shape;227;p32"/>
          <p:cNvSpPr/>
          <p:nvPr/>
        </p:nvSpPr>
        <p:spPr>
          <a:xfrm>
            <a:off x="1062112" y="1816651"/>
            <a:ext cx="2263308" cy="539687"/>
          </a:xfrm>
          <a:prstGeom prst="rect">
            <a:avLst/>
          </a:prstGeom>
        </p:spPr>
        <p:txBody>
          <a:bodyPr>
            <a:prstTxWarp prst="textPlain">
              <a:avLst/>
            </a:prstTxWarp>
          </a:bodyPr>
          <a:lstStyle/>
          <a:p>
            <a:pPr lvl="0" algn="ctr"/>
            <a:r>
              <a:rPr lang="en-US" b="1" i="0" err="1">
                <a:ln w="9525" cap="flat" cmpd="sng">
                  <a:solidFill>
                    <a:schemeClr val="dk1"/>
                  </a:solidFill>
                  <a:prstDash val="solid"/>
                  <a:round/>
                  <a:headEnd type="none" w="sm" len="sm"/>
                  <a:tailEnd type="none" w="sm" len="sm"/>
                </a:ln>
                <a:noFill/>
                <a:latin typeface="Playfair Display"/>
              </a:rPr>
              <a:t>PhoBERT</a:t>
            </a:r>
            <a:endParaRPr b="1" i="0">
              <a:ln w="9525" cap="flat" cmpd="sng">
                <a:solidFill>
                  <a:schemeClr val="dk1"/>
                </a:solidFill>
                <a:prstDash val="solid"/>
                <a:round/>
                <a:headEnd type="none" w="sm" len="sm"/>
                <a:tailEnd type="none" w="sm" len="sm"/>
              </a:ln>
              <a:noFill/>
              <a:latin typeface="Playfair Display"/>
            </a:endParaRPr>
          </a:p>
        </p:txBody>
      </p:sp>
      <p:pic>
        <p:nvPicPr>
          <p:cNvPr id="231" name="Google Shape;231;p32"/>
          <p:cNvPicPr preferRelativeResize="0"/>
          <p:nvPr/>
        </p:nvPicPr>
        <p:blipFill rotWithShape="1">
          <a:blip r:embed="rId3">
            <a:alphaModFix/>
          </a:blip>
          <a:srcRect l="17675" t="36334" r="17675" b="20213"/>
          <a:stretch/>
        </p:blipFill>
        <p:spPr>
          <a:xfrm>
            <a:off x="5056800" y="1011650"/>
            <a:ext cx="3374099" cy="3458248"/>
          </a:xfrm>
          <a:prstGeom prst="rect">
            <a:avLst/>
          </a:prstGeom>
          <a:noFill/>
          <a:ln w="9525" cap="flat" cmpd="sng">
            <a:solidFill>
              <a:schemeClr val="dk1"/>
            </a:solidFill>
            <a:prstDash val="solid"/>
            <a:round/>
            <a:headEnd type="none" w="sm" len="sm"/>
            <a:tailEnd type="none" w="sm" len="sm"/>
          </a:ln>
        </p:spPr>
      </p:pic>
      <p:sp>
        <p:nvSpPr>
          <p:cNvPr id="2" name="Google Shape;422;p40">
            <a:extLst>
              <a:ext uri="{FF2B5EF4-FFF2-40B4-BE49-F238E27FC236}">
                <a16:creationId xmlns:a16="http://schemas.microsoft.com/office/drawing/2014/main" id="{6B9D67F7-3EC3-5548-A086-5715739187C3}"/>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Google Shape;423;p40">
            <a:extLst>
              <a:ext uri="{FF2B5EF4-FFF2-40B4-BE49-F238E27FC236}">
                <a16:creationId xmlns:a16="http://schemas.microsoft.com/office/drawing/2014/main" id="{4595687C-0EB3-5575-A43D-D9B249A4973D}"/>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Hướng tiếp cận bài toán</a:t>
            </a:r>
            <a:endParaRPr sz="1200" i="1">
              <a:solidFill>
                <a:schemeClr val="dk2"/>
              </a:solidFill>
              <a:latin typeface="Playfair Display Black"/>
              <a:ea typeface="Playfair Display Black"/>
              <a:cs typeface="Playfair Display Black"/>
              <a:sym typeface="Playfair Display Black"/>
            </a:endParaRPr>
          </a:p>
        </p:txBody>
      </p:sp>
      <p:sp>
        <p:nvSpPr>
          <p:cNvPr id="4" name="Google Shape;424;p40">
            <a:extLst>
              <a:ext uri="{FF2B5EF4-FFF2-40B4-BE49-F238E27FC236}">
                <a16:creationId xmlns:a16="http://schemas.microsoft.com/office/drawing/2014/main" id="{F3C65640-CE50-C5B6-AE60-90FAC9E2D451}"/>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Cải</a:t>
            </a:r>
            <a:r>
              <a:rPr lang="en-US" sz="1200"/>
              <a:t> </a:t>
            </a:r>
            <a:r>
              <a:rPr lang="en-US" sz="1200" err="1"/>
              <a:t>tiến</a:t>
            </a:r>
            <a:r>
              <a:rPr lang="en-US" sz="1200"/>
              <a:t> </a:t>
            </a:r>
            <a:r>
              <a:rPr lang="en-US" sz="1200" err="1"/>
              <a:t>của</a:t>
            </a:r>
            <a:r>
              <a:rPr lang="en-US" sz="1200"/>
              <a:t> </a:t>
            </a:r>
            <a:r>
              <a:rPr lang="en-US" sz="1200" err="1"/>
              <a:t>PhoBERT</a:t>
            </a:r>
            <a:endParaRPr lang="en-US" sz="1200"/>
          </a:p>
        </p:txBody>
      </p:sp>
      <p:pic>
        <p:nvPicPr>
          <p:cNvPr id="6" name="Hình ảnh 2" descr="Ảnh có chứa văn bản, thiết bị&#10;&#10;Mô tả được tự động tạo">
            <a:extLst>
              <a:ext uri="{FF2B5EF4-FFF2-40B4-BE49-F238E27FC236}">
                <a16:creationId xmlns:a16="http://schemas.microsoft.com/office/drawing/2014/main" id="{4A2A85BB-3CAA-E7BE-6DEB-43691296218D}"/>
              </a:ext>
            </a:extLst>
          </p:cNvPr>
          <p:cNvPicPr>
            <a:picLocks noChangeAspect="1"/>
          </p:cNvPicPr>
          <p:nvPr/>
        </p:nvPicPr>
        <p:blipFill>
          <a:blip r:embed="rId4"/>
          <a:stretch>
            <a:fillRect/>
          </a:stretch>
        </p:blipFill>
        <p:spPr>
          <a:xfrm>
            <a:off x="5010878" y="964996"/>
            <a:ext cx="3463027" cy="3549427"/>
          </a:xfrm>
          <a:prstGeom prst="rect">
            <a:avLst/>
          </a:prstGeom>
        </p:spPr>
      </p:pic>
    </p:spTree>
    <p:extLst>
      <p:ext uri="{BB962C8B-B14F-4D97-AF65-F5344CB8AC3E}">
        <p14:creationId xmlns:p14="http://schemas.microsoft.com/office/powerpoint/2010/main" val="934994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9" name="Google Shape;603;p48">
            <a:extLst>
              <a:ext uri="{FF2B5EF4-FFF2-40B4-BE49-F238E27FC236}">
                <a16:creationId xmlns:a16="http://schemas.microsoft.com/office/drawing/2014/main" id="{6589A5CE-1F92-EAB9-80FE-A8701D0AF4DB}"/>
              </a:ext>
            </a:extLst>
          </p:cNvPr>
          <p:cNvPicPr preferRelativeResize="0"/>
          <p:nvPr/>
        </p:nvPicPr>
        <p:blipFill rotWithShape="1">
          <a:blip r:embed="rId3"/>
          <a:srcRect t="20904" b="20904"/>
          <a:stretch/>
        </p:blipFill>
        <p:spPr>
          <a:xfrm>
            <a:off x="742183" y="1155439"/>
            <a:ext cx="7616625" cy="2954883"/>
          </a:xfrm>
          <a:prstGeom prst="rect">
            <a:avLst/>
          </a:prstGeom>
          <a:noFill/>
          <a:ln w="9525" cap="flat" cmpd="sng">
            <a:solidFill>
              <a:schemeClr val="dk1"/>
            </a:solidFill>
            <a:prstDash val="solid"/>
            <a:round/>
            <a:headEnd type="none" w="sm" len="sm"/>
            <a:tailEnd type="none" w="sm" len="sm"/>
          </a:ln>
        </p:spPr>
      </p:pic>
      <p:sp>
        <p:nvSpPr>
          <p:cNvPr id="604" name="Google Shape;604;p48"/>
          <p:cNvSpPr txBox="1">
            <a:spLocks noGrp="1"/>
          </p:cNvSpPr>
          <p:nvPr>
            <p:ph type="title" idx="2"/>
          </p:nvPr>
        </p:nvSpPr>
        <p:spPr>
          <a:xfrm>
            <a:off x="7613125" y="2179375"/>
            <a:ext cx="702900" cy="87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3</a:t>
            </a:r>
            <a:endParaRPr/>
          </a:p>
        </p:txBody>
      </p:sp>
      <p:sp>
        <p:nvSpPr>
          <p:cNvPr id="608" name="Google Shape;608;p48"/>
          <p:cNvSpPr txBox="1">
            <a:spLocks noGrp="1"/>
          </p:cNvSpPr>
          <p:nvPr>
            <p:ph type="title"/>
          </p:nvPr>
        </p:nvSpPr>
        <p:spPr>
          <a:xfrm>
            <a:off x="2645863" y="1481773"/>
            <a:ext cx="486304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a:t>PHƯƠNG</a:t>
            </a:r>
          </a:p>
        </p:txBody>
      </p:sp>
      <p:sp>
        <p:nvSpPr>
          <p:cNvPr id="609" name="Google Shape;609;p48"/>
          <p:cNvSpPr txBox="1">
            <a:spLocks noGrp="1"/>
          </p:cNvSpPr>
          <p:nvPr>
            <p:ph type="subTitle" idx="1"/>
          </p:nvPr>
        </p:nvSpPr>
        <p:spPr>
          <a:xfrm>
            <a:off x="3580325" y="3287535"/>
            <a:ext cx="3591600" cy="51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rgbClr val="374151"/>
                </a:solidFill>
                <a:latin typeface="Söhne"/>
              </a:rPr>
              <a:t>Kiến trúc</a:t>
            </a:r>
          </a:p>
          <a:p>
            <a:pPr marL="0" lvl="0" indent="0" algn="r" rtl="0">
              <a:spcBef>
                <a:spcPts val="0"/>
              </a:spcBef>
              <a:spcAft>
                <a:spcPts val="0"/>
              </a:spcAft>
              <a:buNone/>
            </a:pPr>
            <a:r>
              <a:rPr lang="en">
                <a:solidFill>
                  <a:srgbClr val="374151"/>
                </a:solidFill>
                <a:latin typeface="Söhne"/>
              </a:rPr>
              <a:t>Pre-training</a:t>
            </a:r>
          </a:p>
          <a:p>
            <a:pPr marL="0" lvl="0" indent="0" algn="r" rtl="0">
              <a:spcBef>
                <a:spcPts val="0"/>
              </a:spcBef>
              <a:spcAft>
                <a:spcPts val="0"/>
              </a:spcAft>
              <a:buNone/>
            </a:pPr>
            <a:r>
              <a:rPr lang="en">
                <a:solidFill>
                  <a:srgbClr val="374151"/>
                </a:solidFill>
                <a:latin typeface="Söhne"/>
              </a:rPr>
              <a:t>T</a:t>
            </a:r>
            <a:r>
              <a:rPr lang="en-US">
                <a:solidFill>
                  <a:srgbClr val="374151"/>
                </a:solidFill>
                <a:latin typeface="Söhne"/>
              </a:rPr>
              <a:t>ố</a:t>
            </a:r>
            <a:r>
              <a:rPr lang="en">
                <a:solidFill>
                  <a:srgbClr val="374151"/>
                </a:solidFill>
                <a:latin typeface="Söhne"/>
              </a:rPr>
              <a:t>i ưu hóa</a:t>
            </a:r>
            <a:endParaRPr>
              <a:solidFill>
                <a:srgbClr val="374151"/>
              </a:solidFill>
              <a:latin typeface="Söhne"/>
            </a:endParaRPr>
          </a:p>
        </p:txBody>
      </p:sp>
      <p:sp>
        <p:nvSpPr>
          <p:cNvPr id="610" name="Google Shape;610;p48"/>
          <p:cNvSpPr/>
          <p:nvPr/>
        </p:nvSpPr>
        <p:spPr>
          <a:xfrm>
            <a:off x="7119125" y="3987650"/>
            <a:ext cx="917400" cy="54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5572760" y="2321965"/>
            <a:ext cx="1820098" cy="668185"/>
          </a:xfrm>
          <a:prstGeom prst="rect">
            <a:avLst/>
          </a:prstGeom>
        </p:spPr>
        <p:txBody>
          <a:bodyPr>
            <a:prstTxWarp prst="textPlain">
              <a:avLst/>
            </a:prstTxWarp>
          </a:bodyPr>
          <a:lstStyle/>
          <a:p>
            <a:pPr lvl="0" algn="ctr"/>
            <a:r>
              <a:rPr lang="en-US" b="1" i="0">
                <a:ln w="9525" cap="flat" cmpd="sng">
                  <a:solidFill>
                    <a:schemeClr val="dk2"/>
                  </a:solidFill>
                  <a:prstDash val="solid"/>
                  <a:round/>
                  <a:headEnd type="none" w="sm" len="sm"/>
                  <a:tailEnd type="none" w="sm" len="sm"/>
                </a:ln>
                <a:noFill/>
                <a:latin typeface="Playfair Display"/>
              </a:rPr>
              <a:t>PHÁP</a:t>
            </a:r>
          </a:p>
        </p:txBody>
      </p:sp>
      <p:sp>
        <p:nvSpPr>
          <p:cNvPr id="612" name="Google Shape;612;p48"/>
          <p:cNvSpPr txBox="1"/>
          <p:nvPr/>
        </p:nvSpPr>
        <p:spPr>
          <a:xfrm>
            <a:off x="7171925" y="4137900"/>
            <a:ext cx="811800" cy="24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3.</a:t>
            </a:r>
            <a:endParaRPr sz="1200" i="1">
              <a:solidFill>
                <a:schemeClr val="dk2"/>
              </a:solidFill>
              <a:latin typeface="Playfair Display Black"/>
              <a:ea typeface="Playfair Display Black"/>
              <a:cs typeface="Playfair Display Black"/>
              <a:sym typeface="Playfair Display Black"/>
            </a:endParaRPr>
          </a:p>
        </p:txBody>
      </p:sp>
      <p:sp>
        <p:nvSpPr>
          <p:cNvPr id="2" name="Google Shape;261;p34">
            <a:extLst>
              <a:ext uri="{FF2B5EF4-FFF2-40B4-BE49-F238E27FC236}">
                <a16:creationId xmlns:a16="http://schemas.microsoft.com/office/drawing/2014/main" id="{9837752B-CABB-5938-71F3-B317B2082336}"/>
              </a:ext>
            </a:extLst>
          </p:cNvPr>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Nhóm 3</a:t>
            </a:r>
            <a:endParaRPr sz="1200" i="1">
              <a:solidFill>
                <a:schemeClr val="dk2"/>
              </a:solidFill>
              <a:latin typeface="Playfair Display Black"/>
              <a:ea typeface="Playfair Display Black"/>
              <a:cs typeface="Playfair Display Black"/>
              <a:sym typeface="Playfair Display Black"/>
            </a:endParaRPr>
          </a:p>
        </p:txBody>
      </p:sp>
      <p:sp>
        <p:nvSpPr>
          <p:cNvPr id="3" name="Google Shape;266;p34">
            <a:extLst>
              <a:ext uri="{FF2B5EF4-FFF2-40B4-BE49-F238E27FC236}">
                <a16:creationId xmlns:a16="http://schemas.microsoft.com/office/drawing/2014/main" id="{7E54F675-0283-6058-E975-E7E38209605D}"/>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4" name="Google Shape;254;p33">
            <a:extLst>
              <a:ext uri="{FF2B5EF4-FFF2-40B4-BE49-F238E27FC236}">
                <a16:creationId xmlns:a16="http://schemas.microsoft.com/office/drawing/2014/main" id="{0562B619-EF98-549A-E271-1AAC22030482}"/>
              </a:ext>
            </a:extLst>
          </p:cNvPr>
          <p:cNvSpPr txBox="1">
            <a:spLocks/>
          </p:cNvSpPr>
          <p:nvPr/>
        </p:nvSpPr>
        <p:spPr>
          <a:xfrm>
            <a:off x="2645863" y="211417"/>
            <a:ext cx="4280478"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PhoBERT: Pre-trained language models for Vietnamese</a:t>
            </a:r>
          </a:p>
        </p:txBody>
      </p:sp>
    </p:spTree>
    <p:extLst>
      <p:ext uri="{BB962C8B-B14F-4D97-AF65-F5344CB8AC3E}">
        <p14:creationId xmlns:p14="http://schemas.microsoft.com/office/powerpoint/2010/main" val="4080112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720000" y="539400"/>
            <a:ext cx="7704000" cy="74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BERT</a:t>
            </a:r>
            <a:endParaRPr/>
          </a:p>
        </p:txBody>
      </p:sp>
      <p:sp>
        <p:nvSpPr>
          <p:cNvPr id="217" name="Google Shape;217;p31"/>
          <p:cNvSpPr txBox="1">
            <a:spLocks noGrp="1"/>
          </p:cNvSpPr>
          <p:nvPr>
            <p:ph type="body" idx="1"/>
          </p:nvPr>
        </p:nvSpPr>
        <p:spPr>
          <a:xfrm>
            <a:off x="644375" y="1316650"/>
            <a:ext cx="3905526" cy="3027870"/>
          </a:xfrm>
          <a:prstGeom prst="rect">
            <a:avLst/>
          </a:prstGeom>
        </p:spPr>
        <p:txBody>
          <a:bodyPr spcFirstLastPara="1" wrap="square" lIns="91425" tIns="91425" rIns="91425" bIns="91425" anchor="t" anchorCtr="0">
            <a:noAutofit/>
          </a:bodyPr>
          <a:lstStyle/>
          <a:p>
            <a:pPr marL="0" lvl="0" indent="227013" algn="just" rtl="0">
              <a:lnSpc>
                <a:spcPct val="150000"/>
              </a:lnSpc>
              <a:spcBef>
                <a:spcPts val="0"/>
              </a:spcBef>
              <a:spcAft>
                <a:spcPts val="0"/>
              </a:spcAft>
              <a:buNone/>
            </a:pPr>
            <a:r>
              <a:rPr lang="vi-VN" sz="1400">
                <a:solidFill>
                  <a:srgbClr val="374151"/>
                </a:solidFill>
                <a:latin typeface="Söhne"/>
              </a:rPr>
              <a:t>BERT (Bidirectional Encoder Representations from Transformers) là một mô hình ngôn ngữ được tạo ra bởi Google AI và được giới thiệu vào năm 2018. </a:t>
            </a:r>
            <a:endParaRPr lang="en-US" sz="1400">
              <a:solidFill>
                <a:srgbClr val="374151"/>
              </a:solidFill>
              <a:latin typeface="Söhne"/>
            </a:endParaRPr>
          </a:p>
          <a:p>
            <a:pPr marL="0" lvl="0" indent="227013" algn="just" rtl="0">
              <a:lnSpc>
                <a:spcPct val="150000"/>
              </a:lnSpc>
              <a:spcBef>
                <a:spcPts val="0"/>
              </a:spcBef>
              <a:spcAft>
                <a:spcPts val="0"/>
              </a:spcAft>
              <a:buNone/>
            </a:pPr>
            <a:r>
              <a:rPr lang="vi-VN" sz="1400">
                <a:solidFill>
                  <a:srgbClr val="374151"/>
                </a:solidFill>
                <a:latin typeface="Söhne"/>
              </a:rPr>
              <a:t>BERT được coi như là một bước đột phá lớn trong </a:t>
            </a:r>
            <a:r>
              <a:rPr lang="en-US" sz="1400">
                <a:solidFill>
                  <a:srgbClr val="374151"/>
                </a:solidFill>
                <a:latin typeface="Söhne"/>
              </a:rPr>
              <a:t>Deep</a:t>
            </a:r>
            <a:r>
              <a:rPr lang="vi-VN" sz="1400">
                <a:solidFill>
                  <a:srgbClr val="374151"/>
                </a:solidFill>
                <a:latin typeface="Söhne"/>
              </a:rPr>
              <a:t> Learning bởi vì khả năng ứng dụng trong nhiều bài toán về xử lý ngôn ngữ tự nhiên (Natural Language Processing)</a:t>
            </a:r>
            <a:r>
              <a:rPr lang="en-US" sz="1400">
                <a:solidFill>
                  <a:srgbClr val="374151"/>
                </a:solidFill>
                <a:latin typeface="Söhne"/>
              </a:rPr>
              <a:t>.</a:t>
            </a:r>
          </a:p>
        </p:txBody>
      </p:sp>
      <p:sp>
        <p:nvSpPr>
          <p:cNvPr id="5" name="Google Shape;422;p40">
            <a:extLst>
              <a:ext uri="{FF2B5EF4-FFF2-40B4-BE49-F238E27FC236}">
                <a16:creationId xmlns:a16="http://schemas.microsoft.com/office/drawing/2014/main" id="{5A8504E4-B485-71AB-E764-4A4A6402F0A6}"/>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6" name="Google Shape;423;p40">
            <a:extLst>
              <a:ext uri="{FF2B5EF4-FFF2-40B4-BE49-F238E27FC236}">
                <a16:creationId xmlns:a16="http://schemas.microsoft.com/office/drawing/2014/main" id="{0A2D59AE-102C-F6B1-2CF9-BD8B7BD33829}"/>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Phương pháp</a:t>
            </a:r>
            <a:endParaRPr sz="1200" i="1">
              <a:solidFill>
                <a:schemeClr val="dk2"/>
              </a:solidFill>
              <a:latin typeface="Playfair Display Black"/>
              <a:ea typeface="Playfair Display Black"/>
              <a:cs typeface="Playfair Display Black"/>
              <a:sym typeface="Playfair Display Black"/>
            </a:endParaRPr>
          </a:p>
        </p:txBody>
      </p:sp>
      <p:sp>
        <p:nvSpPr>
          <p:cNvPr id="7" name="Google Shape;424;p40">
            <a:extLst>
              <a:ext uri="{FF2B5EF4-FFF2-40B4-BE49-F238E27FC236}">
                <a16:creationId xmlns:a16="http://schemas.microsoft.com/office/drawing/2014/main" id="{536D80B7-34B1-EFB8-BF6F-3EA0578239F3}"/>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Kiến</a:t>
            </a:r>
            <a:r>
              <a:rPr lang="en-US" sz="1200"/>
              <a:t> </a:t>
            </a:r>
            <a:r>
              <a:rPr lang="en-US" sz="1200" err="1"/>
              <a:t>trúc</a:t>
            </a:r>
            <a:endParaRPr lang="en-US" sz="1200"/>
          </a:p>
        </p:txBody>
      </p:sp>
      <p:pic>
        <p:nvPicPr>
          <p:cNvPr id="3" name="Picture 2" descr="A picture containing graphics, circle, symmetry, design&#10;&#10;Description automatically generated">
            <a:extLst>
              <a:ext uri="{FF2B5EF4-FFF2-40B4-BE49-F238E27FC236}">
                <a16:creationId xmlns:a16="http://schemas.microsoft.com/office/drawing/2014/main" id="{A8F4BF86-6618-8ED6-7677-90F1E7C8B619}"/>
              </a:ext>
            </a:extLst>
          </p:cNvPr>
          <p:cNvPicPr>
            <a:picLocks noChangeAspect="1"/>
          </p:cNvPicPr>
          <p:nvPr/>
        </p:nvPicPr>
        <p:blipFill>
          <a:blip r:embed="rId3">
            <a:alphaModFix/>
          </a:blip>
          <a:stretch>
            <a:fillRect/>
          </a:stretch>
        </p:blipFill>
        <p:spPr>
          <a:xfrm>
            <a:off x="4853176" y="1713464"/>
            <a:ext cx="3646449" cy="2046570"/>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2089793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31" name="Google Shape;331;p37"/>
          <p:cNvSpPr txBox="1">
            <a:spLocks noGrp="1"/>
          </p:cNvSpPr>
          <p:nvPr>
            <p:ph type="title"/>
          </p:nvPr>
        </p:nvSpPr>
        <p:spPr>
          <a:xfrm>
            <a:off x="705561" y="600416"/>
            <a:ext cx="8057235" cy="749700"/>
          </a:xfrm>
          <a:prstGeom prst="rect">
            <a:avLst/>
          </a:prstGeom>
        </p:spPr>
        <p:txBody>
          <a:bodyPr spcFirstLastPara="1" wrap="square" lIns="91425" tIns="91425" rIns="91425" bIns="91425" anchor="ctr" anchorCtr="0">
            <a:noAutofit/>
          </a:bodyPr>
          <a:lstStyle/>
          <a:p>
            <a:r>
              <a:rPr lang="en-US"/>
              <a:t>BERT</a:t>
            </a:r>
            <a:endParaRPr/>
          </a:p>
        </p:txBody>
      </p:sp>
      <p:sp>
        <p:nvSpPr>
          <p:cNvPr id="332" name="Google Shape;332;p37"/>
          <p:cNvSpPr txBox="1">
            <a:spLocks noGrp="1"/>
          </p:cNvSpPr>
          <p:nvPr>
            <p:ph type="title" idx="2"/>
          </p:nvPr>
        </p:nvSpPr>
        <p:spPr>
          <a:xfrm>
            <a:off x="1225113" y="3014225"/>
            <a:ext cx="2556300" cy="4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Ưu  điểm</a:t>
            </a:r>
            <a:endParaRPr/>
          </a:p>
        </p:txBody>
      </p:sp>
      <p:sp>
        <p:nvSpPr>
          <p:cNvPr id="333" name="Google Shape;333;p37"/>
          <p:cNvSpPr txBox="1">
            <a:spLocks noGrp="1"/>
          </p:cNvSpPr>
          <p:nvPr>
            <p:ph type="title" idx="3"/>
          </p:nvPr>
        </p:nvSpPr>
        <p:spPr>
          <a:xfrm>
            <a:off x="5362565" y="1403700"/>
            <a:ext cx="2556300" cy="4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Nhược điểm</a:t>
            </a:r>
            <a:endParaRPr/>
          </a:p>
        </p:txBody>
      </p:sp>
      <p:sp>
        <p:nvSpPr>
          <p:cNvPr id="334" name="Google Shape;334;p37"/>
          <p:cNvSpPr txBox="1">
            <a:spLocks noGrp="1"/>
          </p:cNvSpPr>
          <p:nvPr>
            <p:ph type="subTitle" idx="1"/>
          </p:nvPr>
        </p:nvSpPr>
        <p:spPr>
          <a:xfrm>
            <a:off x="4323433" y="1767956"/>
            <a:ext cx="4634564" cy="1134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solidFill>
                  <a:srgbClr val="374151"/>
                </a:solidFill>
                <a:latin typeface="Söhne"/>
              </a:rPr>
              <a:t>C</a:t>
            </a:r>
            <a:r>
              <a:rPr lang="vi-VN">
                <a:solidFill>
                  <a:srgbClr val="374151"/>
                </a:solidFill>
                <a:latin typeface="Söhne"/>
              </a:rPr>
              <a:t>hỉ giới hạn ở tiếng Anh</a:t>
            </a:r>
            <a:r>
              <a:rPr lang="en-US">
                <a:solidFill>
                  <a:srgbClr val="374151"/>
                </a:solidFill>
                <a:latin typeface="Söhne"/>
              </a:rPr>
              <a:t>.</a:t>
            </a:r>
          </a:p>
          <a:p>
            <a:pPr marL="0" lvl="0" indent="0" rtl="0">
              <a:spcBef>
                <a:spcPts val="0"/>
              </a:spcBef>
              <a:spcAft>
                <a:spcPts val="0"/>
              </a:spcAft>
              <a:buNone/>
            </a:pPr>
            <a:r>
              <a:rPr lang="vi-VN">
                <a:solidFill>
                  <a:srgbClr val="374151"/>
                </a:solidFill>
                <a:latin typeface="Söhne"/>
              </a:rPr>
              <a:t>Các ngôn ngữ khác cần đào tạo lại mô hình dành riêng cho ngôn ngữ bằng kiến trúc BERT hoặc sử dụng các mô hình dựa trên BERT đa ngôn ngữ đã được đào tạo trước đó.</a:t>
            </a:r>
          </a:p>
        </p:txBody>
      </p:sp>
      <p:sp>
        <p:nvSpPr>
          <p:cNvPr id="335" name="Google Shape;335;p37"/>
          <p:cNvSpPr txBox="1">
            <a:spLocks noGrp="1"/>
          </p:cNvSpPr>
          <p:nvPr>
            <p:ph type="subTitle" idx="4"/>
          </p:nvPr>
        </p:nvSpPr>
        <p:spPr>
          <a:xfrm>
            <a:off x="1225113" y="3469925"/>
            <a:ext cx="2556300" cy="10226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a:solidFill>
                  <a:srgbClr val="374151"/>
                </a:solidFill>
                <a:latin typeface="Söhne"/>
              </a:rPr>
              <a:t>Hoàn toàn miễn ph</a:t>
            </a:r>
            <a:r>
              <a:rPr lang="en-US">
                <a:solidFill>
                  <a:srgbClr val="374151"/>
                </a:solidFill>
                <a:latin typeface="Söhne"/>
              </a:rPr>
              <a:t>í.</a:t>
            </a:r>
          </a:p>
          <a:p>
            <a:pPr marL="0" lvl="0" indent="0" algn="ctr" rtl="0">
              <a:spcBef>
                <a:spcPts val="0"/>
              </a:spcBef>
              <a:spcAft>
                <a:spcPts val="0"/>
              </a:spcAft>
              <a:buNone/>
            </a:pPr>
            <a:r>
              <a:rPr lang="vi-VN">
                <a:solidFill>
                  <a:srgbClr val="374151"/>
                </a:solidFill>
                <a:latin typeface="Söhne"/>
              </a:rPr>
              <a:t>Khắc phục được vấn đề về phân tích ngôn ngữ.</a:t>
            </a:r>
          </a:p>
          <a:p>
            <a:pPr marL="0" lvl="0" indent="0" algn="ctr" rtl="0">
              <a:spcBef>
                <a:spcPts val="0"/>
              </a:spcBef>
              <a:spcAft>
                <a:spcPts val="0"/>
              </a:spcAft>
              <a:buNone/>
            </a:pPr>
            <a:r>
              <a:rPr lang="vi-VN">
                <a:solidFill>
                  <a:srgbClr val="374151"/>
                </a:solidFill>
                <a:latin typeface="Söhne"/>
              </a:rPr>
              <a:t>Xử lý vấn đề ngữ cảnh.</a:t>
            </a:r>
          </a:p>
        </p:txBody>
      </p:sp>
      <p:sp>
        <p:nvSpPr>
          <p:cNvPr id="5" name="Google Shape;422;p40">
            <a:extLst>
              <a:ext uri="{FF2B5EF4-FFF2-40B4-BE49-F238E27FC236}">
                <a16:creationId xmlns:a16="http://schemas.microsoft.com/office/drawing/2014/main" id="{31B39478-1076-CC74-C4F5-EB4B6328C51F}"/>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6" name="Google Shape;423;p40">
            <a:extLst>
              <a:ext uri="{FF2B5EF4-FFF2-40B4-BE49-F238E27FC236}">
                <a16:creationId xmlns:a16="http://schemas.microsoft.com/office/drawing/2014/main" id="{9A880B5E-58C4-D69D-67A9-DBAA9F1F37B8}"/>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Phương pháp</a:t>
            </a:r>
            <a:endParaRPr sz="1200" i="1">
              <a:solidFill>
                <a:schemeClr val="dk2"/>
              </a:solidFill>
              <a:latin typeface="Playfair Display Black"/>
              <a:ea typeface="Playfair Display Black"/>
              <a:cs typeface="Playfair Display Black"/>
              <a:sym typeface="Playfair Display Black"/>
            </a:endParaRPr>
          </a:p>
        </p:txBody>
      </p:sp>
      <p:sp>
        <p:nvSpPr>
          <p:cNvPr id="7" name="Google Shape;424;p40">
            <a:extLst>
              <a:ext uri="{FF2B5EF4-FFF2-40B4-BE49-F238E27FC236}">
                <a16:creationId xmlns:a16="http://schemas.microsoft.com/office/drawing/2014/main" id="{88EEB9EA-BAA7-05ED-1806-9D63B8D0AAE0}"/>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Kiến</a:t>
            </a:r>
            <a:r>
              <a:rPr lang="en-US" sz="1200"/>
              <a:t> </a:t>
            </a:r>
            <a:r>
              <a:rPr lang="en-US" sz="1200" err="1"/>
              <a:t>trúc</a:t>
            </a:r>
            <a:endParaRPr lang="en-US" sz="1200"/>
          </a:p>
        </p:txBody>
      </p:sp>
      <p:pic>
        <p:nvPicPr>
          <p:cNvPr id="2" name="Google Shape;476;p43">
            <a:extLst>
              <a:ext uri="{FF2B5EF4-FFF2-40B4-BE49-F238E27FC236}">
                <a16:creationId xmlns:a16="http://schemas.microsoft.com/office/drawing/2014/main" id="{74A2353C-DD01-5B4D-A1BA-BF1339393CB0}"/>
              </a:ext>
            </a:extLst>
          </p:cNvPr>
          <p:cNvPicPr preferRelativeResize="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3477" r="3477"/>
          <a:stretch/>
        </p:blipFill>
        <p:spPr>
          <a:xfrm>
            <a:off x="5798210" y="3131920"/>
            <a:ext cx="1784402" cy="1278500"/>
          </a:xfrm>
          <a:prstGeom prst="rect">
            <a:avLst/>
          </a:prstGeom>
          <a:noFill/>
          <a:ln w="9525" cap="flat" cmpd="sng">
            <a:solidFill>
              <a:schemeClr val="dk1"/>
            </a:solidFill>
            <a:prstDash val="solid"/>
            <a:round/>
            <a:headEnd type="none" w="sm" len="sm"/>
            <a:tailEnd type="none" w="sm" len="sm"/>
          </a:ln>
        </p:spPr>
      </p:pic>
      <p:pic>
        <p:nvPicPr>
          <p:cNvPr id="3" name="Google Shape;477;p43">
            <a:extLst>
              <a:ext uri="{FF2B5EF4-FFF2-40B4-BE49-F238E27FC236}">
                <a16:creationId xmlns:a16="http://schemas.microsoft.com/office/drawing/2014/main" id="{CDC072A0-A87D-D415-A4FC-C1341017BFB4}"/>
              </a:ext>
            </a:extLst>
          </p:cNvPr>
          <p:cNvPicPr preferRelativeResize="0"/>
          <p:nvPr/>
        </p:nvPicPr>
        <p:blipFill rotWithShape="1">
          <a:blip r:embed="rId5">
            <a:grayscl/>
          </a:blip>
          <a:srcRect t="14176" b="14176"/>
          <a:stretch/>
        </p:blipFill>
        <p:spPr>
          <a:xfrm>
            <a:off x="1716822" y="1403700"/>
            <a:ext cx="1784402" cy="1278499"/>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3374130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body" idx="1"/>
          </p:nvPr>
        </p:nvSpPr>
        <p:spPr>
          <a:xfrm>
            <a:off x="761227" y="1982804"/>
            <a:ext cx="4085700" cy="2144557"/>
          </a:xfrm>
          <a:prstGeom prst="rect">
            <a:avLst/>
          </a:prstGeom>
        </p:spPr>
        <p:txBody>
          <a:bodyPr spcFirstLastPara="1" wrap="square" lIns="91425" tIns="91425" rIns="91425" bIns="91425" anchor="ctr" anchorCtr="0">
            <a:noAutofit/>
          </a:bodyPr>
          <a:lstStyle/>
          <a:p>
            <a:pPr marL="0" lvl="0" indent="169863" algn="just">
              <a:lnSpc>
                <a:spcPct val="150000"/>
              </a:lnSpc>
              <a:buClr>
                <a:srgbClr val="000000"/>
              </a:buClr>
              <a:buSzPts val="1800"/>
              <a:buNone/>
            </a:pPr>
            <a:r>
              <a:rPr lang="en-US">
                <a:solidFill>
                  <a:srgbClr val="374151"/>
                </a:solidFill>
                <a:latin typeface="Söhne"/>
              </a:rPr>
              <a:t>Đ</a:t>
            </a:r>
            <a:r>
              <a:rPr lang="vi-VN">
                <a:solidFill>
                  <a:srgbClr val="374151"/>
                </a:solidFill>
                <a:latin typeface="Söhne"/>
              </a:rPr>
              <a:t>ồng nhất các tập dữ liệu khổng lồ trên internet (pre-training). </a:t>
            </a:r>
            <a:endParaRPr lang="en-US">
              <a:solidFill>
                <a:srgbClr val="374151"/>
              </a:solidFill>
              <a:latin typeface="Söhne"/>
            </a:endParaRPr>
          </a:p>
          <a:p>
            <a:pPr marL="0" lvl="0" indent="169863" algn="just">
              <a:lnSpc>
                <a:spcPct val="150000"/>
              </a:lnSpc>
              <a:buClr>
                <a:srgbClr val="000000"/>
              </a:buClr>
              <a:buSzPts val="1800"/>
              <a:buNone/>
            </a:pPr>
            <a:r>
              <a:rPr lang="en-US">
                <a:solidFill>
                  <a:srgbClr val="374151"/>
                </a:solidFill>
                <a:latin typeface="Söhne"/>
              </a:rPr>
              <a:t>Sau </a:t>
            </a:r>
            <a:r>
              <a:rPr lang="en-US" err="1">
                <a:solidFill>
                  <a:srgbClr val="374151"/>
                </a:solidFill>
                <a:latin typeface="Söhne"/>
              </a:rPr>
              <a:t>quá</a:t>
            </a:r>
            <a:r>
              <a:rPr lang="en-US">
                <a:solidFill>
                  <a:srgbClr val="374151"/>
                </a:solidFill>
                <a:latin typeface="Söhne"/>
              </a:rPr>
              <a:t> </a:t>
            </a:r>
            <a:r>
              <a:rPr lang="en-US" err="1">
                <a:solidFill>
                  <a:srgbClr val="374151"/>
                </a:solidFill>
                <a:latin typeface="Söhne"/>
              </a:rPr>
              <a:t>trình</a:t>
            </a:r>
            <a:r>
              <a:rPr lang="en-US">
                <a:solidFill>
                  <a:srgbClr val="374151"/>
                </a:solidFill>
                <a:latin typeface="Söhne"/>
              </a:rPr>
              <a:t> pre-training, </a:t>
            </a:r>
            <a:r>
              <a:rPr lang="en-US" err="1">
                <a:solidFill>
                  <a:srgbClr val="374151"/>
                </a:solidFill>
                <a:latin typeface="Söhne"/>
              </a:rPr>
              <a:t>mô</a:t>
            </a:r>
            <a:r>
              <a:rPr lang="en-US">
                <a:solidFill>
                  <a:srgbClr val="374151"/>
                </a:solidFill>
                <a:latin typeface="Söhne"/>
              </a:rPr>
              <a:t> </a:t>
            </a:r>
            <a:r>
              <a:rPr lang="en-US" err="1">
                <a:solidFill>
                  <a:srgbClr val="374151"/>
                </a:solidFill>
                <a:latin typeface="Söhne"/>
              </a:rPr>
              <a:t>hình</a:t>
            </a:r>
            <a:r>
              <a:rPr lang="en-US">
                <a:solidFill>
                  <a:srgbClr val="374151"/>
                </a:solidFill>
                <a:latin typeface="Söhne"/>
              </a:rPr>
              <a:t> </a:t>
            </a:r>
            <a:r>
              <a:rPr lang="en-US" err="1">
                <a:solidFill>
                  <a:srgbClr val="374151"/>
                </a:solidFill>
                <a:latin typeface="Söhne"/>
              </a:rPr>
              <a:t>sẽ</a:t>
            </a:r>
            <a:r>
              <a:rPr lang="en-US">
                <a:solidFill>
                  <a:srgbClr val="374151"/>
                </a:solidFill>
                <a:latin typeface="Söhne"/>
              </a:rPr>
              <a:t> </a:t>
            </a:r>
            <a:r>
              <a:rPr lang="en-US" err="1">
                <a:solidFill>
                  <a:srgbClr val="374151"/>
                </a:solidFill>
                <a:latin typeface="Söhne"/>
              </a:rPr>
              <a:t>được</a:t>
            </a:r>
            <a:r>
              <a:rPr lang="vi-VN">
                <a:solidFill>
                  <a:srgbClr val="374151"/>
                </a:solidFill>
                <a:latin typeface="Söhne"/>
              </a:rPr>
              <a:t> fine-tune </a:t>
            </a:r>
            <a:r>
              <a:rPr lang="en-US" err="1">
                <a:solidFill>
                  <a:srgbClr val="374151"/>
                </a:solidFill>
                <a:latin typeface="Söhne"/>
              </a:rPr>
              <a:t>ứng</a:t>
            </a:r>
            <a:r>
              <a:rPr lang="en-US">
                <a:solidFill>
                  <a:srgbClr val="374151"/>
                </a:solidFill>
                <a:latin typeface="Söhne"/>
              </a:rPr>
              <a:t> </a:t>
            </a:r>
            <a:r>
              <a:rPr lang="en-US" err="1">
                <a:solidFill>
                  <a:srgbClr val="374151"/>
                </a:solidFill>
                <a:latin typeface="Söhne"/>
              </a:rPr>
              <a:t>dụng</a:t>
            </a:r>
            <a:r>
              <a:rPr lang="en-US">
                <a:solidFill>
                  <a:srgbClr val="374151"/>
                </a:solidFill>
                <a:latin typeface="Söhne"/>
              </a:rPr>
              <a:t> </a:t>
            </a:r>
            <a:r>
              <a:rPr lang="en-US" err="1">
                <a:solidFill>
                  <a:srgbClr val="374151"/>
                </a:solidFill>
                <a:latin typeface="Söhne"/>
              </a:rPr>
              <a:t>vào</a:t>
            </a:r>
            <a:r>
              <a:rPr lang="en-US">
                <a:solidFill>
                  <a:srgbClr val="374151"/>
                </a:solidFill>
                <a:latin typeface="Söhne"/>
              </a:rPr>
              <a:t> </a:t>
            </a:r>
            <a:r>
              <a:rPr lang="vi-VN">
                <a:solidFill>
                  <a:srgbClr val="374151"/>
                </a:solidFill>
                <a:latin typeface="Söhne"/>
              </a:rPr>
              <a:t>các bài toán cụ thể. </a:t>
            </a:r>
            <a:endParaRPr lang="en-US">
              <a:solidFill>
                <a:srgbClr val="374151"/>
              </a:solidFill>
              <a:latin typeface="Söhne"/>
            </a:endParaRPr>
          </a:p>
          <a:p>
            <a:pPr marL="0" lvl="0" indent="169863" algn="just">
              <a:lnSpc>
                <a:spcPct val="150000"/>
              </a:lnSpc>
              <a:buClr>
                <a:srgbClr val="000000"/>
              </a:buClr>
              <a:buSzPts val="1800"/>
              <a:buNone/>
            </a:pPr>
            <a:r>
              <a:rPr lang="en-US">
                <a:solidFill>
                  <a:srgbClr val="374151"/>
                </a:solidFill>
                <a:latin typeface="Söhne"/>
              </a:rPr>
              <a:t>P</a:t>
            </a:r>
            <a:r>
              <a:rPr lang="vi-VN">
                <a:solidFill>
                  <a:srgbClr val="374151"/>
                </a:solidFill>
                <a:latin typeface="Söhne"/>
              </a:rPr>
              <a:t>hù hợp với NLP mà còn phù hợp với Computer Vision. </a:t>
            </a:r>
          </a:p>
        </p:txBody>
      </p:sp>
      <p:sp>
        <p:nvSpPr>
          <p:cNvPr id="226" name="Google Shape;226;p32"/>
          <p:cNvSpPr txBox="1">
            <a:spLocks noGrp="1"/>
          </p:cNvSpPr>
          <p:nvPr>
            <p:ph type="title"/>
          </p:nvPr>
        </p:nvSpPr>
        <p:spPr>
          <a:xfrm>
            <a:off x="852371" y="518996"/>
            <a:ext cx="4294800" cy="8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Vai trò của</a:t>
            </a:r>
            <a:endParaRPr/>
          </a:p>
        </p:txBody>
      </p:sp>
      <p:sp>
        <p:nvSpPr>
          <p:cNvPr id="227" name="Google Shape;227;p32"/>
          <p:cNvSpPr/>
          <p:nvPr/>
        </p:nvSpPr>
        <p:spPr>
          <a:xfrm>
            <a:off x="963910" y="1257018"/>
            <a:ext cx="1966984" cy="360004"/>
          </a:xfrm>
          <a:prstGeom prst="rect">
            <a:avLst/>
          </a:prstGeom>
        </p:spPr>
        <p:txBody>
          <a:bodyPr>
            <a:prstTxWarp prst="textPlain">
              <a:avLst/>
            </a:prstTxWarp>
          </a:bodyPr>
          <a:lstStyle/>
          <a:p>
            <a:pPr lvl="0" algn="ctr"/>
            <a:r>
              <a:rPr lang="en-US" b="1">
                <a:ln w="9525" cap="flat" cmpd="sng">
                  <a:solidFill>
                    <a:schemeClr val="dk1"/>
                  </a:solidFill>
                  <a:prstDash val="solid"/>
                  <a:round/>
                  <a:headEnd type="none" w="sm" len="sm"/>
                  <a:tailEnd type="none" w="sm" len="sm"/>
                </a:ln>
                <a:noFill/>
                <a:latin typeface="Playfair Display"/>
              </a:rPr>
              <a:t>BERT</a:t>
            </a:r>
            <a:endParaRPr b="1" i="0">
              <a:ln w="9525" cap="flat" cmpd="sng">
                <a:solidFill>
                  <a:schemeClr val="dk1"/>
                </a:solidFill>
                <a:prstDash val="solid"/>
                <a:round/>
                <a:headEnd type="none" w="sm" len="sm"/>
                <a:tailEnd type="none" w="sm" len="sm"/>
              </a:ln>
              <a:noFill/>
              <a:latin typeface="Playfair Display"/>
            </a:endParaRPr>
          </a:p>
        </p:txBody>
      </p:sp>
      <p:sp>
        <p:nvSpPr>
          <p:cNvPr id="2" name="Google Shape;422;p40">
            <a:extLst>
              <a:ext uri="{FF2B5EF4-FFF2-40B4-BE49-F238E27FC236}">
                <a16:creationId xmlns:a16="http://schemas.microsoft.com/office/drawing/2014/main" id="{30165D27-F947-22D6-E5EB-05195C01B887}"/>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 name="Google Shape;423;p40">
            <a:extLst>
              <a:ext uri="{FF2B5EF4-FFF2-40B4-BE49-F238E27FC236}">
                <a16:creationId xmlns:a16="http://schemas.microsoft.com/office/drawing/2014/main" id="{A80460BD-FFF9-8D83-1585-546CE8FA4531}"/>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Phương pháp</a:t>
            </a:r>
            <a:endParaRPr sz="1200" i="1">
              <a:solidFill>
                <a:schemeClr val="dk2"/>
              </a:solidFill>
              <a:latin typeface="Playfair Display Black"/>
              <a:ea typeface="Playfair Display Black"/>
              <a:cs typeface="Playfair Display Black"/>
              <a:sym typeface="Playfair Display Black"/>
            </a:endParaRPr>
          </a:p>
        </p:txBody>
      </p:sp>
      <p:sp>
        <p:nvSpPr>
          <p:cNvPr id="4" name="Google Shape;424;p40">
            <a:extLst>
              <a:ext uri="{FF2B5EF4-FFF2-40B4-BE49-F238E27FC236}">
                <a16:creationId xmlns:a16="http://schemas.microsoft.com/office/drawing/2014/main" id="{DD831086-9692-857C-AD6B-84439C502046}"/>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Kiến</a:t>
            </a:r>
            <a:r>
              <a:rPr lang="en-US" sz="1200"/>
              <a:t> </a:t>
            </a:r>
            <a:r>
              <a:rPr lang="en-US" sz="1200" err="1"/>
              <a:t>trúc</a:t>
            </a:r>
            <a:endParaRPr lang="en-US" sz="1200"/>
          </a:p>
        </p:txBody>
      </p:sp>
      <p:pic>
        <p:nvPicPr>
          <p:cNvPr id="5" name="Hình ảnh 5" descr="Ảnh có chứa biểu tượng&#10;&#10;Mô tả được tự động tạo">
            <a:extLst>
              <a:ext uri="{FF2B5EF4-FFF2-40B4-BE49-F238E27FC236}">
                <a16:creationId xmlns:a16="http://schemas.microsoft.com/office/drawing/2014/main" id="{0B997FEF-1188-BA6C-7E9D-BA50DF711323}"/>
              </a:ext>
            </a:extLst>
          </p:cNvPr>
          <p:cNvPicPr>
            <a:picLocks noChangeAspect="1"/>
          </p:cNvPicPr>
          <p:nvPr/>
        </p:nvPicPr>
        <p:blipFill>
          <a:blip r:embed="rId3"/>
          <a:stretch>
            <a:fillRect/>
          </a:stretch>
        </p:blipFill>
        <p:spPr>
          <a:xfrm>
            <a:off x="5242095" y="1017347"/>
            <a:ext cx="3406314" cy="3492713"/>
          </a:xfrm>
          <a:prstGeom prst="rect">
            <a:avLst/>
          </a:prstGeom>
        </p:spPr>
      </p:pic>
    </p:spTree>
    <p:extLst>
      <p:ext uri="{BB962C8B-B14F-4D97-AF65-F5344CB8AC3E}">
        <p14:creationId xmlns:p14="http://schemas.microsoft.com/office/powerpoint/2010/main" val="2843614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0"/>
          <p:cNvSpPr txBox="1">
            <a:spLocks noGrp="1"/>
          </p:cNvSpPr>
          <p:nvPr>
            <p:ph type="title"/>
          </p:nvPr>
        </p:nvSpPr>
        <p:spPr>
          <a:xfrm>
            <a:off x="720000" y="539500"/>
            <a:ext cx="77040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Giới thiệu thành viên</a:t>
            </a:r>
          </a:p>
        </p:txBody>
      </p:sp>
      <p:sp>
        <p:nvSpPr>
          <p:cNvPr id="636" name="Google Shape;636;p50"/>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637" name="Google Shape;637;p50"/>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Nhóm 3</a:t>
            </a:r>
            <a:endParaRPr sz="1200" i="1">
              <a:solidFill>
                <a:schemeClr val="dk2"/>
              </a:solidFill>
              <a:latin typeface="Playfair Display Black"/>
              <a:ea typeface="Playfair Display Black"/>
              <a:cs typeface="Playfair Display Black"/>
              <a:sym typeface="Playfair Display Black"/>
            </a:endParaRPr>
          </a:p>
        </p:txBody>
      </p:sp>
      <p:sp>
        <p:nvSpPr>
          <p:cNvPr id="638" name="Google Shape;638;p50"/>
          <p:cNvSpPr txBox="1">
            <a:spLocks noGrp="1"/>
          </p:cNvSpPr>
          <p:nvPr>
            <p:ph type="ctrTitle" idx="4294967295"/>
          </p:nvPr>
        </p:nvSpPr>
        <p:spPr>
          <a:xfrm>
            <a:off x="2662598" y="231055"/>
            <a:ext cx="4421753" cy="244500"/>
          </a:xfrm>
          <a:prstGeom prst="rect">
            <a:avLst/>
          </a:prstGeom>
        </p:spPr>
        <p:txBody>
          <a:bodyPr spcFirstLastPara="1" wrap="square" lIns="91425" tIns="91425" rIns="91425" bIns="91425" anchor="ctr" anchorCtr="0">
            <a:noAutofit/>
          </a:bodyPr>
          <a:lstStyle/>
          <a:p>
            <a:r>
              <a:rPr lang="en-US" sz="1200" err="1"/>
              <a:t>PhoBERT</a:t>
            </a:r>
            <a:r>
              <a:rPr lang="en-US" sz="1200"/>
              <a:t>: Pre-trained language models for Vietnamese</a:t>
            </a:r>
          </a:p>
        </p:txBody>
      </p:sp>
      <p:sp>
        <p:nvSpPr>
          <p:cNvPr id="3" name="TextBox 2">
            <a:extLst>
              <a:ext uri="{FF2B5EF4-FFF2-40B4-BE49-F238E27FC236}">
                <a16:creationId xmlns:a16="http://schemas.microsoft.com/office/drawing/2014/main" id="{10467C1A-BAB6-03DC-C94D-DAFFBC487BD1}"/>
              </a:ext>
            </a:extLst>
          </p:cNvPr>
          <p:cNvSpPr txBox="1"/>
          <p:nvPr/>
        </p:nvSpPr>
        <p:spPr>
          <a:xfrm>
            <a:off x="4025720" y="1194341"/>
            <a:ext cx="1251807" cy="400110"/>
          </a:xfrm>
          <a:prstGeom prst="rect">
            <a:avLst/>
          </a:prstGeom>
          <a:noFill/>
        </p:spPr>
        <p:txBody>
          <a:bodyPr wrap="square">
            <a:spAutoFit/>
          </a:bodyPr>
          <a:lstStyle/>
          <a:p>
            <a:r>
              <a:rPr lang="en-US" sz="2000" b="1" i="0" err="1">
                <a:ln w="9525" cap="flat" cmpd="sng">
                  <a:solidFill>
                    <a:schemeClr val="lt2"/>
                  </a:solidFill>
                  <a:prstDash val="solid"/>
                  <a:round/>
                  <a:headEnd type="none" w="sm" len="sm"/>
                  <a:tailEnd type="none" w="sm" len="sm"/>
                </a:ln>
                <a:noFill/>
                <a:latin typeface="Playfair Display"/>
              </a:rPr>
              <a:t>Nhóm</a:t>
            </a:r>
            <a:r>
              <a:rPr lang="en-US" sz="2000" b="1" i="0">
                <a:ln w="9525" cap="flat" cmpd="sng">
                  <a:solidFill>
                    <a:schemeClr val="lt2"/>
                  </a:solidFill>
                  <a:prstDash val="solid"/>
                  <a:round/>
                  <a:headEnd type="none" w="sm" len="sm"/>
                  <a:tailEnd type="none" w="sm" len="sm"/>
                </a:ln>
                <a:noFill/>
                <a:latin typeface="Playfair Display"/>
              </a:rPr>
              <a:t> 3</a:t>
            </a:r>
            <a:endParaRPr lang="en-US" sz="2000"/>
          </a:p>
        </p:txBody>
      </p:sp>
      <p:grpSp>
        <p:nvGrpSpPr>
          <p:cNvPr id="25" name="Group 24">
            <a:extLst>
              <a:ext uri="{FF2B5EF4-FFF2-40B4-BE49-F238E27FC236}">
                <a16:creationId xmlns:a16="http://schemas.microsoft.com/office/drawing/2014/main" id="{8D9DBFAA-1A6B-6510-DD04-1244F5806439}"/>
              </a:ext>
            </a:extLst>
          </p:cNvPr>
          <p:cNvGrpSpPr/>
          <p:nvPr/>
        </p:nvGrpSpPr>
        <p:grpSpPr>
          <a:xfrm>
            <a:off x="765963" y="3414914"/>
            <a:ext cx="1434032" cy="1189086"/>
            <a:chOff x="3633654" y="2084424"/>
            <a:chExt cx="1643873" cy="1476072"/>
          </a:xfrm>
        </p:grpSpPr>
        <p:sp>
          <p:nvSpPr>
            <p:cNvPr id="21" name="Google Shape;1288;p70">
              <a:extLst>
                <a:ext uri="{FF2B5EF4-FFF2-40B4-BE49-F238E27FC236}">
                  <a16:creationId xmlns:a16="http://schemas.microsoft.com/office/drawing/2014/main" id="{763C6DEF-5460-FC18-598D-13954EF71353}"/>
                </a:ext>
              </a:extLst>
            </p:cNvPr>
            <p:cNvSpPr/>
            <p:nvPr/>
          </p:nvSpPr>
          <p:spPr>
            <a:xfrm>
              <a:off x="3633654" y="2084424"/>
              <a:ext cx="1643873" cy="1476072"/>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Google Shape;1297;p70">
              <a:extLst>
                <a:ext uri="{FF2B5EF4-FFF2-40B4-BE49-F238E27FC236}">
                  <a16:creationId xmlns:a16="http://schemas.microsoft.com/office/drawing/2014/main" id="{2D4A4B35-4320-FD57-63D1-CB36723BF0BB}"/>
                </a:ext>
              </a:extLst>
            </p:cNvPr>
            <p:cNvPicPr preferRelativeResize="0"/>
            <p:nvPr/>
          </p:nvPicPr>
          <p:blipFill rotWithShape="1">
            <a:blip r:embed="rId3">
              <a:extLst>
                <a:ext uri="{BEBA8EAE-BF5A-486C-A8C5-ECC9F3942E4B}">
                  <a14:imgProps xmlns:a14="http://schemas.microsoft.com/office/drawing/2010/main">
                    <a14:imgLayer r:embed="rId4">
                      <a14:imgEffect>
                        <a14:saturation sat="66000"/>
                      </a14:imgEffect>
                    </a14:imgLayer>
                  </a14:imgProps>
                </a:ext>
              </a:extLst>
            </a:blip>
            <a:srcRect t="12470" b="12470"/>
            <a:stretch/>
          </p:blipFill>
          <p:spPr>
            <a:xfrm>
              <a:off x="3845161" y="2212260"/>
              <a:ext cx="1221000" cy="1220400"/>
            </a:xfrm>
            <a:prstGeom prst="ellipse">
              <a:avLst/>
            </a:prstGeom>
            <a:noFill/>
            <a:ln>
              <a:noFill/>
            </a:ln>
          </p:spPr>
        </p:pic>
      </p:grpSp>
      <p:grpSp>
        <p:nvGrpSpPr>
          <p:cNvPr id="24" name="Group 23">
            <a:extLst>
              <a:ext uri="{FF2B5EF4-FFF2-40B4-BE49-F238E27FC236}">
                <a16:creationId xmlns:a16="http://schemas.microsoft.com/office/drawing/2014/main" id="{C1B768DB-8C8C-76CB-DFFD-3D6D61AEB371}"/>
              </a:ext>
            </a:extLst>
          </p:cNvPr>
          <p:cNvGrpSpPr/>
          <p:nvPr/>
        </p:nvGrpSpPr>
        <p:grpSpPr>
          <a:xfrm>
            <a:off x="765964" y="1788481"/>
            <a:ext cx="1434031" cy="1242157"/>
            <a:chOff x="798844" y="2371410"/>
            <a:chExt cx="1302150" cy="1189085"/>
          </a:xfrm>
        </p:grpSpPr>
        <p:sp>
          <p:nvSpPr>
            <p:cNvPr id="20" name="Google Shape;1287;p70">
              <a:extLst>
                <a:ext uri="{FF2B5EF4-FFF2-40B4-BE49-F238E27FC236}">
                  <a16:creationId xmlns:a16="http://schemas.microsoft.com/office/drawing/2014/main" id="{85C9F628-E03A-AFC0-0995-47264B72ABFD}"/>
                </a:ext>
              </a:extLst>
            </p:cNvPr>
            <p:cNvSpPr/>
            <p:nvPr/>
          </p:nvSpPr>
          <p:spPr>
            <a:xfrm>
              <a:off x="798844" y="2371410"/>
              <a:ext cx="1302150" cy="1189085"/>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Picture 22">
              <a:extLst>
                <a:ext uri="{FF2B5EF4-FFF2-40B4-BE49-F238E27FC236}">
                  <a16:creationId xmlns:a16="http://schemas.microsoft.com/office/drawing/2014/main" id="{FDF54A3F-485C-115C-8C3C-F1400692D060}"/>
                </a:ext>
              </a:extLst>
            </p:cNvPr>
            <p:cNvPicPr>
              <a:picLocks noChangeAspect="1"/>
            </p:cNvPicPr>
            <p:nvPr/>
          </p:nvPicPr>
          <p:blipFill>
            <a:blip r:embed="rId5">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962663" y="2482989"/>
              <a:ext cx="983122" cy="949671"/>
            </a:xfrm>
            <a:prstGeom prst="ellipse">
              <a:avLst/>
            </a:prstGeom>
            <a:noFill/>
            <a:ln>
              <a:noFill/>
            </a:ln>
          </p:spPr>
        </p:pic>
      </p:grpSp>
      <p:grpSp>
        <p:nvGrpSpPr>
          <p:cNvPr id="30" name="Group 29">
            <a:extLst>
              <a:ext uri="{FF2B5EF4-FFF2-40B4-BE49-F238E27FC236}">
                <a16:creationId xmlns:a16="http://schemas.microsoft.com/office/drawing/2014/main" id="{E85C27BC-D6EE-E6D4-4CD0-A7A9C5233555}"/>
              </a:ext>
            </a:extLst>
          </p:cNvPr>
          <p:cNvGrpSpPr/>
          <p:nvPr/>
        </p:nvGrpSpPr>
        <p:grpSpPr>
          <a:xfrm>
            <a:off x="4971881" y="1905040"/>
            <a:ext cx="1434032" cy="1197214"/>
            <a:chOff x="4360555" y="2872979"/>
            <a:chExt cx="1643873" cy="1476072"/>
          </a:xfrm>
        </p:grpSpPr>
        <p:sp>
          <p:nvSpPr>
            <p:cNvPr id="26" name="Google Shape;1287;p70">
              <a:extLst>
                <a:ext uri="{FF2B5EF4-FFF2-40B4-BE49-F238E27FC236}">
                  <a16:creationId xmlns:a16="http://schemas.microsoft.com/office/drawing/2014/main" id="{F1EA1465-6DF2-D639-E995-77FD86847764}"/>
                </a:ext>
              </a:extLst>
            </p:cNvPr>
            <p:cNvSpPr/>
            <p:nvPr/>
          </p:nvSpPr>
          <p:spPr>
            <a:xfrm>
              <a:off x="4360555" y="2872979"/>
              <a:ext cx="1643873" cy="1476072"/>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Google Shape;1296;p70">
              <a:extLst>
                <a:ext uri="{FF2B5EF4-FFF2-40B4-BE49-F238E27FC236}">
                  <a16:creationId xmlns:a16="http://schemas.microsoft.com/office/drawing/2014/main" id="{E76AC5B8-91B1-4AC8-5518-CAB222984D13}"/>
                </a:ext>
              </a:extLst>
            </p:cNvPr>
            <p:cNvPicPr preferRelativeResize="0"/>
            <p:nvPr/>
          </p:nvPicPr>
          <p:blipFill rotWithShape="1">
            <a:blip r:embed="rId7">
              <a:extLst>
                <a:ext uri="{BEBA8EAE-BF5A-486C-A8C5-ECC9F3942E4B}">
                  <a14:imgProps xmlns:a14="http://schemas.microsoft.com/office/drawing/2010/main">
                    <a14:imgLayer r:embed="rId8">
                      <a14:imgEffect>
                        <a14:saturation sat="33000"/>
                      </a14:imgEffect>
                    </a14:imgLayer>
                  </a14:imgProps>
                </a:ext>
              </a:extLst>
            </a:blip>
            <a:srcRect t="25" b="25"/>
            <a:stretch/>
          </p:blipFill>
          <p:spPr>
            <a:xfrm>
              <a:off x="4572000" y="3000815"/>
              <a:ext cx="1221000" cy="1220400"/>
            </a:xfrm>
            <a:prstGeom prst="ellipse">
              <a:avLst/>
            </a:prstGeom>
            <a:noFill/>
            <a:ln>
              <a:noFill/>
            </a:ln>
          </p:spPr>
        </p:pic>
      </p:grpSp>
      <p:grpSp>
        <p:nvGrpSpPr>
          <p:cNvPr id="31" name="Group 30">
            <a:extLst>
              <a:ext uri="{FF2B5EF4-FFF2-40B4-BE49-F238E27FC236}">
                <a16:creationId xmlns:a16="http://schemas.microsoft.com/office/drawing/2014/main" id="{EFA16882-84E8-7EF1-7D91-CE154D1FE472}"/>
              </a:ext>
            </a:extLst>
          </p:cNvPr>
          <p:cNvGrpSpPr/>
          <p:nvPr/>
        </p:nvGrpSpPr>
        <p:grpSpPr>
          <a:xfrm>
            <a:off x="4971881" y="3412843"/>
            <a:ext cx="1398145" cy="1197214"/>
            <a:chOff x="7356587" y="2872979"/>
            <a:chExt cx="1643873" cy="1476072"/>
          </a:xfrm>
        </p:grpSpPr>
        <p:sp>
          <p:nvSpPr>
            <p:cNvPr id="27" name="Google Shape;1288;p70">
              <a:extLst>
                <a:ext uri="{FF2B5EF4-FFF2-40B4-BE49-F238E27FC236}">
                  <a16:creationId xmlns:a16="http://schemas.microsoft.com/office/drawing/2014/main" id="{8A47B587-EDC5-FA43-D1FA-D8DF1422FFE1}"/>
                </a:ext>
              </a:extLst>
            </p:cNvPr>
            <p:cNvSpPr/>
            <p:nvPr/>
          </p:nvSpPr>
          <p:spPr>
            <a:xfrm>
              <a:off x="7356587" y="2872979"/>
              <a:ext cx="1643873" cy="1476072"/>
            </a:xfrm>
            <a:custGeom>
              <a:avLst/>
              <a:gdLst/>
              <a:ahLst/>
              <a:cxnLst/>
              <a:rect l="l" t="t" r="r" b="b"/>
              <a:pathLst>
                <a:path w="101552" h="91200" extrusionOk="0">
                  <a:moveTo>
                    <a:pt x="67692" y="1316"/>
                  </a:moveTo>
                  <a:cubicBezTo>
                    <a:pt x="73007" y="1316"/>
                    <a:pt x="77954" y="4172"/>
                    <a:pt x="80612" y="8774"/>
                  </a:cubicBezTo>
                  <a:lnTo>
                    <a:pt x="97524" y="38071"/>
                  </a:lnTo>
                  <a:cubicBezTo>
                    <a:pt x="100182" y="42673"/>
                    <a:pt x="100182" y="48388"/>
                    <a:pt x="97524" y="52990"/>
                  </a:cubicBezTo>
                  <a:lnTo>
                    <a:pt x="80612" y="82284"/>
                  </a:lnTo>
                  <a:cubicBezTo>
                    <a:pt x="77954" y="86886"/>
                    <a:pt x="73007" y="89745"/>
                    <a:pt x="67697" y="89745"/>
                  </a:cubicBezTo>
                  <a:cubicBezTo>
                    <a:pt x="64882" y="89699"/>
                    <a:pt x="62259" y="89681"/>
                    <a:pt x="59813" y="89681"/>
                  </a:cubicBezTo>
                  <a:cubicBezTo>
                    <a:pt x="55192" y="89681"/>
                    <a:pt x="51207" y="89745"/>
                    <a:pt x="47771" y="89800"/>
                  </a:cubicBezTo>
                  <a:lnTo>
                    <a:pt x="47241" y="89805"/>
                  </a:lnTo>
                  <a:cubicBezTo>
                    <a:pt x="44571" y="89847"/>
                    <a:pt x="42219" y="89885"/>
                    <a:pt x="40130" y="89885"/>
                  </a:cubicBezTo>
                  <a:cubicBezTo>
                    <a:pt x="33498" y="89885"/>
                    <a:pt x="29519" y="89506"/>
                    <a:pt x="26414" y="87711"/>
                  </a:cubicBezTo>
                  <a:cubicBezTo>
                    <a:pt x="22327" y="85351"/>
                    <a:pt x="19610" y="80457"/>
                    <a:pt x="14187" y="70715"/>
                  </a:cubicBezTo>
                  <a:lnTo>
                    <a:pt x="14163" y="70665"/>
                  </a:lnTo>
                  <a:cubicBezTo>
                    <a:pt x="11560" y="65984"/>
                    <a:pt x="8319" y="60160"/>
                    <a:pt x="4023" y="52985"/>
                  </a:cubicBezTo>
                  <a:cubicBezTo>
                    <a:pt x="1372" y="48384"/>
                    <a:pt x="1372" y="42668"/>
                    <a:pt x="4028" y="38071"/>
                  </a:cubicBezTo>
                  <a:lnTo>
                    <a:pt x="20941" y="8774"/>
                  </a:lnTo>
                  <a:cubicBezTo>
                    <a:pt x="23598" y="4172"/>
                    <a:pt x="28547" y="1316"/>
                    <a:pt x="33861" y="1316"/>
                  </a:cubicBezTo>
                  <a:close/>
                  <a:moveTo>
                    <a:pt x="33861" y="0"/>
                  </a:moveTo>
                  <a:cubicBezTo>
                    <a:pt x="28081" y="0"/>
                    <a:pt x="22693" y="3108"/>
                    <a:pt x="19804" y="8115"/>
                  </a:cubicBezTo>
                  <a:lnTo>
                    <a:pt x="2886" y="37413"/>
                  </a:lnTo>
                  <a:cubicBezTo>
                    <a:pt x="0" y="42421"/>
                    <a:pt x="0" y="48640"/>
                    <a:pt x="2891" y="53648"/>
                  </a:cubicBezTo>
                  <a:lnTo>
                    <a:pt x="2895" y="53653"/>
                  </a:lnTo>
                  <a:cubicBezTo>
                    <a:pt x="7200" y="60853"/>
                    <a:pt x="10436" y="66672"/>
                    <a:pt x="13035" y="71348"/>
                  </a:cubicBezTo>
                  <a:lnTo>
                    <a:pt x="13039" y="71352"/>
                  </a:lnTo>
                  <a:cubicBezTo>
                    <a:pt x="17973" y="80225"/>
                    <a:pt x="20694" y="85114"/>
                    <a:pt x="24227" y="87880"/>
                  </a:cubicBezTo>
                  <a:cubicBezTo>
                    <a:pt x="25128" y="88583"/>
                    <a:pt x="26068" y="89136"/>
                    <a:pt x="27101" y="89581"/>
                  </a:cubicBezTo>
                  <a:cubicBezTo>
                    <a:pt x="28121" y="90017"/>
                    <a:pt x="29239" y="90349"/>
                    <a:pt x="30522" y="90591"/>
                  </a:cubicBezTo>
                  <a:cubicBezTo>
                    <a:pt x="32792" y="91027"/>
                    <a:pt x="35544" y="91200"/>
                    <a:pt x="40016" y="91200"/>
                  </a:cubicBezTo>
                  <a:cubicBezTo>
                    <a:pt x="42119" y="91200"/>
                    <a:pt x="44450" y="91166"/>
                    <a:pt x="47152" y="91120"/>
                  </a:cubicBezTo>
                  <a:lnTo>
                    <a:pt x="47379" y="91120"/>
                  </a:lnTo>
                  <a:cubicBezTo>
                    <a:pt x="50902" y="91061"/>
                    <a:pt x="54990" y="90997"/>
                    <a:pt x="59759" y="90997"/>
                  </a:cubicBezTo>
                  <a:cubicBezTo>
                    <a:pt x="62214" y="90997"/>
                    <a:pt x="64856" y="91012"/>
                    <a:pt x="67686" y="91061"/>
                  </a:cubicBezTo>
                  <a:lnTo>
                    <a:pt x="67692" y="91061"/>
                  </a:lnTo>
                  <a:cubicBezTo>
                    <a:pt x="73471" y="91061"/>
                    <a:pt x="78860" y="87948"/>
                    <a:pt x="81749" y="82942"/>
                  </a:cubicBezTo>
                  <a:lnTo>
                    <a:pt x="98663" y="53648"/>
                  </a:lnTo>
                  <a:cubicBezTo>
                    <a:pt x="101552" y="48640"/>
                    <a:pt x="101552" y="42421"/>
                    <a:pt x="98663" y="37413"/>
                  </a:cubicBezTo>
                  <a:lnTo>
                    <a:pt x="81749" y="8115"/>
                  </a:lnTo>
                  <a:cubicBezTo>
                    <a:pt x="78860" y="3108"/>
                    <a:pt x="73471" y="0"/>
                    <a:pt x="67692" y="0"/>
                  </a:cubicBezTo>
                  <a:close/>
                </a:path>
              </a:pathLst>
            </a:custGeom>
            <a:gradFill>
              <a:gsLst>
                <a:gs pos="0">
                  <a:schemeClr val="dk1"/>
                </a:gs>
                <a:gs pos="19000">
                  <a:schemeClr val="lt1"/>
                </a:gs>
                <a:gs pos="39000">
                  <a:schemeClr val="dk1"/>
                </a:gs>
                <a:gs pos="58000">
                  <a:schemeClr val="lt1"/>
                </a:gs>
                <a:gs pos="78000">
                  <a:schemeClr val="dk1"/>
                </a:gs>
                <a:gs pos="100000">
                  <a:schemeClr val="lt1"/>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 name="Google Shape;1297;p70">
              <a:extLst>
                <a:ext uri="{FF2B5EF4-FFF2-40B4-BE49-F238E27FC236}">
                  <a16:creationId xmlns:a16="http://schemas.microsoft.com/office/drawing/2014/main" id="{565C52C5-074F-ED6B-877F-928ED3D05DD7}"/>
                </a:ext>
              </a:extLst>
            </p:cNvPr>
            <p:cNvPicPr preferRelativeResize="0"/>
            <p:nvPr/>
          </p:nvPicPr>
          <p:blipFill rotWithShape="1">
            <a:blip r:embed="rId9">
              <a:extLst>
                <a:ext uri="{BEBA8EAE-BF5A-486C-A8C5-ECC9F3942E4B}">
                  <a14:imgProps xmlns:a14="http://schemas.microsoft.com/office/drawing/2010/main">
                    <a14:imgLayer r:embed="rId10">
                      <a14:imgEffect>
                        <a14:saturation sat="33000"/>
                      </a14:imgEffect>
                    </a14:imgLayer>
                  </a14:imgProps>
                </a:ext>
              </a:extLst>
            </a:blip>
            <a:srcRect t="12518" b="12518"/>
            <a:stretch/>
          </p:blipFill>
          <p:spPr>
            <a:xfrm>
              <a:off x="7568094" y="3000815"/>
              <a:ext cx="1221000" cy="1220400"/>
            </a:xfrm>
            <a:prstGeom prst="ellipse">
              <a:avLst/>
            </a:prstGeom>
            <a:noFill/>
            <a:ln>
              <a:noFill/>
            </a:ln>
          </p:spPr>
        </p:pic>
      </p:grpSp>
      <p:sp>
        <p:nvSpPr>
          <p:cNvPr id="36" name="Google Shape;274;p35">
            <a:extLst>
              <a:ext uri="{FF2B5EF4-FFF2-40B4-BE49-F238E27FC236}">
                <a16:creationId xmlns:a16="http://schemas.microsoft.com/office/drawing/2014/main" id="{6228B2EA-BCC1-7AEB-9C4A-70D0AC65D221}"/>
              </a:ext>
            </a:extLst>
          </p:cNvPr>
          <p:cNvSpPr txBox="1">
            <a:spLocks/>
          </p:cNvSpPr>
          <p:nvPr/>
        </p:nvSpPr>
        <p:spPr>
          <a:xfrm>
            <a:off x="2311210" y="1743484"/>
            <a:ext cx="1902779"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400" err="1"/>
              <a:t>Nguyễn</a:t>
            </a:r>
            <a:r>
              <a:rPr lang="en-US" sz="1400"/>
              <a:t> Thành </a:t>
            </a:r>
            <a:r>
              <a:rPr lang="en-US" sz="1400" err="1"/>
              <a:t>Phát</a:t>
            </a:r>
            <a:endParaRPr lang="en-US" sz="1400"/>
          </a:p>
        </p:txBody>
      </p:sp>
      <p:sp>
        <p:nvSpPr>
          <p:cNvPr id="37" name="Google Shape;274;p35">
            <a:extLst>
              <a:ext uri="{FF2B5EF4-FFF2-40B4-BE49-F238E27FC236}">
                <a16:creationId xmlns:a16="http://schemas.microsoft.com/office/drawing/2014/main" id="{28398864-31F3-D727-0F2B-E578575B756F}"/>
              </a:ext>
            </a:extLst>
          </p:cNvPr>
          <p:cNvSpPr txBox="1">
            <a:spLocks/>
          </p:cNvSpPr>
          <p:nvPr/>
        </p:nvSpPr>
        <p:spPr>
          <a:xfrm>
            <a:off x="2327695" y="3327774"/>
            <a:ext cx="1902779"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400"/>
              <a:t>Trần Thị Mỹ Nhung</a:t>
            </a:r>
          </a:p>
        </p:txBody>
      </p:sp>
      <p:sp>
        <p:nvSpPr>
          <p:cNvPr id="38" name="Google Shape;274;p35">
            <a:extLst>
              <a:ext uri="{FF2B5EF4-FFF2-40B4-BE49-F238E27FC236}">
                <a16:creationId xmlns:a16="http://schemas.microsoft.com/office/drawing/2014/main" id="{055C7E2B-C8AB-B863-E01C-4994BB303A61}"/>
              </a:ext>
            </a:extLst>
          </p:cNvPr>
          <p:cNvSpPr txBox="1">
            <a:spLocks/>
          </p:cNvSpPr>
          <p:nvPr/>
        </p:nvSpPr>
        <p:spPr>
          <a:xfrm>
            <a:off x="6549917" y="3327774"/>
            <a:ext cx="1902779"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400" err="1"/>
              <a:t>Nguyễn</a:t>
            </a:r>
            <a:r>
              <a:rPr lang="en-US" sz="1400"/>
              <a:t> Hoài Linh</a:t>
            </a:r>
          </a:p>
        </p:txBody>
      </p:sp>
      <p:sp>
        <p:nvSpPr>
          <p:cNvPr id="39" name="Google Shape;274;p35">
            <a:extLst>
              <a:ext uri="{FF2B5EF4-FFF2-40B4-BE49-F238E27FC236}">
                <a16:creationId xmlns:a16="http://schemas.microsoft.com/office/drawing/2014/main" id="{0A600BD5-E131-D9E0-257A-63B4E981A801}"/>
              </a:ext>
            </a:extLst>
          </p:cNvPr>
          <p:cNvSpPr txBox="1">
            <a:spLocks/>
          </p:cNvSpPr>
          <p:nvPr/>
        </p:nvSpPr>
        <p:spPr>
          <a:xfrm>
            <a:off x="6475257" y="1788481"/>
            <a:ext cx="1902779" cy="841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1400" err="1"/>
              <a:t>Nguyễn</a:t>
            </a:r>
            <a:r>
              <a:rPr lang="en-US" sz="1400"/>
              <a:t> Anh </a:t>
            </a:r>
            <a:r>
              <a:rPr lang="en-US" sz="1400" err="1"/>
              <a:t>Kiệt</a:t>
            </a:r>
            <a:endParaRPr lang="en-US" sz="1400"/>
          </a:p>
        </p:txBody>
      </p:sp>
      <p:sp>
        <p:nvSpPr>
          <p:cNvPr id="40" name="Google Shape;246;p33">
            <a:extLst>
              <a:ext uri="{FF2B5EF4-FFF2-40B4-BE49-F238E27FC236}">
                <a16:creationId xmlns:a16="http://schemas.microsoft.com/office/drawing/2014/main" id="{42223D6F-7779-2DCE-1F63-D2226DC8A10F}"/>
              </a:ext>
            </a:extLst>
          </p:cNvPr>
          <p:cNvSpPr txBox="1">
            <a:spLocks noGrp="1"/>
          </p:cNvSpPr>
          <p:nvPr>
            <p:ph type="subTitle" idx="1"/>
          </p:nvPr>
        </p:nvSpPr>
        <p:spPr>
          <a:xfrm>
            <a:off x="2311210" y="2208878"/>
            <a:ext cx="1553670" cy="530084"/>
          </a:xfrm>
          <a:prstGeom prst="rect">
            <a:avLst/>
          </a:prstGeom>
        </p:spPr>
        <p:txBody>
          <a:bodyPr spcFirstLastPara="1" wrap="square" lIns="91425" tIns="91425" rIns="91425" bIns="91425" anchor="ctr" anchorCtr="0">
            <a:noAutofit/>
          </a:bodyPr>
          <a:lstStyle/>
          <a:p>
            <a:pPr marL="0" indent="169863" algn="just">
              <a:lnSpc>
                <a:spcPct val="150000"/>
              </a:lnSpc>
              <a:buClr>
                <a:srgbClr val="000000"/>
              </a:buClr>
              <a:buSzPts val="1800"/>
            </a:pPr>
            <a:r>
              <a:rPr lang="en-US">
                <a:solidFill>
                  <a:srgbClr val="374151"/>
                </a:solidFill>
                <a:latin typeface="Söhne"/>
                <a:sym typeface="Courier Prime"/>
              </a:rPr>
              <a:t>20520270</a:t>
            </a:r>
            <a:endParaRPr>
              <a:solidFill>
                <a:srgbClr val="374151"/>
              </a:solidFill>
              <a:latin typeface="Söhne"/>
              <a:sym typeface="Courier Prime"/>
            </a:endParaRPr>
          </a:p>
        </p:txBody>
      </p:sp>
      <p:sp>
        <p:nvSpPr>
          <p:cNvPr id="41" name="Google Shape;246;p33">
            <a:extLst>
              <a:ext uri="{FF2B5EF4-FFF2-40B4-BE49-F238E27FC236}">
                <a16:creationId xmlns:a16="http://schemas.microsoft.com/office/drawing/2014/main" id="{609ECFC0-8AB3-4E6C-23BB-9B913FA464B3}"/>
              </a:ext>
            </a:extLst>
          </p:cNvPr>
          <p:cNvSpPr txBox="1">
            <a:spLocks/>
          </p:cNvSpPr>
          <p:nvPr/>
        </p:nvSpPr>
        <p:spPr>
          <a:xfrm>
            <a:off x="2311210" y="3854301"/>
            <a:ext cx="1553670" cy="530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169863" algn="just">
              <a:lnSpc>
                <a:spcPct val="150000"/>
              </a:lnSpc>
              <a:buClr>
                <a:srgbClr val="000000"/>
              </a:buClr>
              <a:buSzPts val="1800"/>
            </a:pPr>
            <a:r>
              <a:rPr lang="en-US">
                <a:solidFill>
                  <a:srgbClr val="374151"/>
                </a:solidFill>
                <a:latin typeface="Söhne"/>
                <a:sym typeface="Courier Prime"/>
              </a:rPr>
              <a:t>20520267</a:t>
            </a:r>
          </a:p>
        </p:txBody>
      </p:sp>
      <p:sp>
        <p:nvSpPr>
          <p:cNvPr id="42" name="Google Shape;246;p33">
            <a:extLst>
              <a:ext uri="{FF2B5EF4-FFF2-40B4-BE49-F238E27FC236}">
                <a16:creationId xmlns:a16="http://schemas.microsoft.com/office/drawing/2014/main" id="{CFA7D238-DD61-59E6-31F3-E3C9CDDABEBA}"/>
              </a:ext>
            </a:extLst>
          </p:cNvPr>
          <p:cNvSpPr txBox="1">
            <a:spLocks/>
          </p:cNvSpPr>
          <p:nvPr/>
        </p:nvSpPr>
        <p:spPr>
          <a:xfrm>
            <a:off x="6397255" y="2320242"/>
            <a:ext cx="1553670" cy="530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169863" algn="just">
              <a:lnSpc>
                <a:spcPct val="150000"/>
              </a:lnSpc>
              <a:buClr>
                <a:srgbClr val="000000"/>
              </a:buClr>
              <a:buSzPts val="1800"/>
            </a:pPr>
            <a:r>
              <a:rPr lang="en-US">
                <a:solidFill>
                  <a:srgbClr val="374151"/>
                </a:solidFill>
                <a:latin typeface="Söhne"/>
                <a:sym typeface="Courier Prime"/>
              </a:rPr>
              <a:t>20521498</a:t>
            </a:r>
          </a:p>
        </p:txBody>
      </p:sp>
      <p:sp>
        <p:nvSpPr>
          <p:cNvPr id="43" name="Google Shape;246;p33">
            <a:extLst>
              <a:ext uri="{FF2B5EF4-FFF2-40B4-BE49-F238E27FC236}">
                <a16:creationId xmlns:a16="http://schemas.microsoft.com/office/drawing/2014/main" id="{ECCCD800-A89D-AA41-26E3-27AE214E5ED6}"/>
              </a:ext>
            </a:extLst>
          </p:cNvPr>
          <p:cNvSpPr txBox="1">
            <a:spLocks/>
          </p:cNvSpPr>
          <p:nvPr/>
        </p:nvSpPr>
        <p:spPr>
          <a:xfrm>
            <a:off x="6405913" y="3904532"/>
            <a:ext cx="1553670" cy="530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ctr" rtl="0">
              <a:lnSpc>
                <a:spcPct val="100000"/>
              </a:lnSpc>
              <a:spcBef>
                <a:spcPts val="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2pPr>
            <a:lvl3pPr marL="1371600" marR="0" lvl="2"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3pPr>
            <a:lvl4pPr marL="1828800" marR="0" lvl="3"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4pPr>
            <a:lvl5pPr marL="2286000" marR="0" lvl="4"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5pPr>
            <a:lvl6pPr marL="2743200" marR="0" lvl="5"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6pPr>
            <a:lvl7pPr marL="3200400" marR="0" lvl="6"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7pPr>
            <a:lvl8pPr marL="3657600" marR="0" lvl="7" indent="-317500" algn="ctr" rtl="0">
              <a:lnSpc>
                <a:spcPct val="100000"/>
              </a:lnSpc>
              <a:spcBef>
                <a:spcPts val="1600"/>
              </a:spcBef>
              <a:spcAft>
                <a:spcPts val="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8pPr>
            <a:lvl9pPr marL="4114800" marR="0" lvl="8" indent="-317500" algn="ctr" rtl="0">
              <a:lnSpc>
                <a:spcPct val="100000"/>
              </a:lnSpc>
              <a:spcBef>
                <a:spcPts val="1600"/>
              </a:spcBef>
              <a:spcAft>
                <a:spcPts val="1600"/>
              </a:spcAft>
              <a:buClr>
                <a:schemeClr val="dk1"/>
              </a:buClr>
              <a:buSzPts val="1400"/>
              <a:buFont typeface="Catamaran"/>
              <a:buNone/>
              <a:defRPr sz="1400" b="0" i="0" u="none" strike="noStrike" cap="none">
                <a:solidFill>
                  <a:schemeClr val="dk1"/>
                </a:solidFill>
                <a:latin typeface="Catamaran"/>
                <a:ea typeface="Catamaran"/>
                <a:cs typeface="Catamaran"/>
                <a:sym typeface="Catamaran"/>
              </a:defRPr>
            </a:lvl9pPr>
          </a:lstStyle>
          <a:p>
            <a:pPr marL="0" indent="169863" algn="just">
              <a:lnSpc>
                <a:spcPct val="150000"/>
              </a:lnSpc>
              <a:buClr>
                <a:srgbClr val="000000"/>
              </a:buClr>
              <a:buSzPts val="1800"/>
            </a:pPr>
            <a:r>
              <a:rPr lang="en-US">
                <a:solidFill>
                  <a:srgbClr val="374151"/>
                </a:solidFill>
                <a:latin typeface="Söhne"/>
                <a:sym typeface="Courier Prime"/>
              </a:rPr>
              <a:t>205221534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720000" y="539399"/>
            <a:ext cx="7704000" cy="753489"/>
          </a:xfrm>
          <a:prstGeom prst="rect">
            <a:avLst/>
          </a:prstGeom>
        </p:spPr>
        <p:txBody>
          <a:bodyPr spcFirstLastPara="1" wrap="square" lIns="91425" tIns="91425" rIns="91425" bIns="91425" anchor="ctr" anchorCtr="0">
            <a:noAutofit/>
          </a:bodyPr>
          <a:lstStyle/>
          <a:p>
            <a:r>
              <a:rPr lang="en-US" err="1"/>
              <a:t>Ứng</a:t>
            </a:r>
            <a:r>
              <a:rPr lang="en-US"/>
              <a:t> </a:t>
            </a:r>
            <a:r>
              <a:rPr lang="en-US" err="1"/>
              <a:t>Dụng</a:t>
            </a:r>
            <a:r>
              <a:rPr lang="en-US"/>
              <a:t> </a:t>
            </a:r>
            <a:r>
              <a:rPr lang="en-US" err="1"/>
              <a:t>Của</a:t>
            </a:r>
            <a:r>
              <a:rPr lang="en-US"/>
              <a:t> BERT</a:t>
            </a:r>
          </a:p>
        </p:txBody>
      </p:sp>
      <p:sp>
        <p:nvSpPr>
          <p:cNvPr id="5" name="Google Shape;422;p40">
            <a:extLst>
              <a:ext uri="{FF2B5EF4-FFF2-40B4-BE49-F238E27FC236}">
                <a16:creationId xmlns:a16="http://schemas.microsoft.com/office/drawing/2014/main" id="{5A8504E4-B485-71AB-E764-4A4A6402F0A6}"/>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6" name="Google Shape;423;p40">
            <a:extLst>
              <a:ext uri="{FF2B5EF4-FFF2-40B4-BE49-F238E27FC236}">
                <a16:creationId xmlns:a16="http://schemas.microsoft.com/office/drawing/2014/main" id="{0A2D59AE-102C-F6B1-2CF9-BD8B7BD33829}"/>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Phương pháp</a:t>
            </a:r>
            <a:endParaRPr sz="1200" i="1">
              <a:solidFill>
                <a:schemeClr val="dk2"/>
              </a:solidFill>
              <a:latin typeface="Playfair Display Black"/>
              <a:ea typeface="Playfair Display Black"/>
              <a:cs typeface="Playfair Display Black"/>
              <a:sym typeface="Playfair Display Black"/>
            </a:endParaRPr>
          </a:p>
        </p:txBody>
      </p:sp>
      <p:sp>
        <p:nvSpPr>
          <p:cNvPr id="7" name="Google Shape;424;p40">
            <a:extLst>
              <a:ext uri="{FF2B5EF4-FFF2-40B4-BE49-F238E27FC236}">
                <a16:creationId xmlns:a16="http://schemas.microsoft.com/office/drawing/2014/main" id="{536D80B7-34B1-EFB8-BF6F-3EA0578239F3}"/>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Kiến</a:t>
            </a:r>
            <a:r>
              <a:rPr lang="en-US" sz="1200"/>
              <a:t> </a:t>
            </a:r>
            <a:r>
              <a:rPr lang="en-US" sz="1200" err="1"/>
              <a:t>trúc</a:t>
            </a:r>
            <a:endParaRPr lang="en-US" sz="1200"/>
          </a:p>
        </p:txBody>
      </p:sp>
      <p:pic>
        <p:nvPicPr>
          <p:cNvPr id="3" name="Picture 2" descr="A magnifying glass with a graph&#10;&#10;Description automatically generated with low confidence">
            <a:extLst>
              <a:ext uri="{FF2B5EF4-FFF2-40B4-BE49-F238E27FC236}">
                <a16:creationId xmlns:a16="http://schemas.microsoft.com/office/drawing/2014/main" id="{795FDC26-70C5-D49E-9E9A-85F93997DF91}"/>
              </a:ext>
            </a:extLst>
          </p:cNvPr>
          <p:cNvPicPr>
            <a:picLocks noChangeAspect="1"/>
          </p:cNvPicPr>
          <p:nvPr/>
        </p:nvPicPr>
        <p:blipFill>
          <a:blip r:embed="rId3"/>
          <a:stretch>
            <a:fillRect/>
          </a:stretch>
        </p:blipFill>
        <p:spPr>
          <a:xfrm>
            <a:off x="393912" y="1670716"/>
            <a:ext cx="3339171" cy="2504378"/>
          </a:xfrm>
          <a:prstGeom prst="rect">
            <a:avLst/>
          </a:prstGeom>
        </p:spPr>
      </p:pic>
      <p:pic>
        <p:nvPicPr>
          <p:cNvPr id="8" name="Picture 7">
            <a:extLst>
              <a:ext uri="{FF2B5EF4-FFF2-40B4-BE49-F238E27FC236}">
                <a16:creationId xmlns:a16="http://schemas.microsoft.com/office/drawing/2014/main" id="{D518D04C-C265-DF3F-1754-2FE769BA4551}"/>
              </a:ext>
            </a:extLst>
          </p:cNvPr>
          <p:cNvPicPr>
            <a:picLocks noChangeAspect="1"/>
          </p:cNvPicPr>
          <p:nvPr/>
        </p:nvPicPr>
        <p:blipFill>
          <a:blip r:embed="rId4"/>
          <a:stretch>
            <a:fillRect/>
          </a:stretch>
        </p:blipFill>
        <p:spPr>
          <a:xfrm>
            <a:off x="4185649" y="2210801"/>
            <a:ext cx="4564439" cy="1648055"/>
          </a:xfrm>
          <a:prstGeom prst="rect">
            <a:avLst/>
          </a:prstGeom>
        </p:spPr>
      </p:pic>
      <p:sp>
        <p:nvSpPr>
          <p:cNvPr id="4" name="TextBox 3">
            <a:extLst>
              <a:ext uri="{FF2B5EF4-FFF2-40B4-BE49-F238E27FC236}">
                <a16:creationId xmlns:a16="http://schemas.microsoft.com/office/drawing/2014/main" id="{1FE81A6E-C927-AB4E-A7C4-80F08F5099BF}"/>
              </a:ext>
            </a:extLst>
          </p:cNvPr>
          <p:cNvSpPr txBox="1"/>
          <p:nvPr/>
        </p:nvSpPr>
        <p:spPr>
          <a:xfrm>
            <a:off x="1075623" y="4292982"/>
            <a:ext cx="4740442" cy="307777"/>
          </a:xfrm>
          <a:prstGeom prst="rect">
            <a:avLst/>
          </a:prstGeom>
          <a:noFill/>
        </p:spPr>
        <p:txBody>
          <a:bodyPr wrap="square">
            <a:spAutoFit/>
          </a:bodyPr>
          <a:lstStyle/>
          <a:p>
            <a:r>
              <a:rPr lang="vi-VN" sz="1400">
                <a:solidFill>
                  <a:srgbClr val="374151"/>
                </a:solidFill>
                <a:latin typeface="Söhne"/>
              </a:rPr>
              <a:t>Tối ưu SEO cho website</a:t>
            </a:r>
            <a:endParaRPr lang="en-US"/>
          </a:p>
        </p:txBody>
      </p:sp>
      <p:sp>
        <p:nvSpPr>
          <p:cNvPr id="10" name="TextBox 9">
            <a:extLst>
              <a:ext uri="{FF2B5EF4-FFF2-40B4-BE49-F238E27FC236}">
                <a16:creationId xmlns:a16="http://schemas.microsoft.com/office/drawing/2014/main" id="{3A9F4952-1164-A670-77FB-6F5C6968D58A}"/>
              </a:ext>
            </a:extLst>
          </p:cNvPr>
          <p:cNvSpPr txBox="1"/>
          <p:nvPr/>
        </p:nvSpPr>
        <p:spPr>
          <a:xfrm>
            <a:off x="5339615" y="4292982"/>
            <a:ext cx="4740442" cy="307777"/>
          </a:xfrm>
          <a:prstGeom prst="rect">
            <a:avLst/>
          </a:prstGeom>
          <a:noFill/>
        </p:spPr>
        <p:txBody>
          <a:bodyPr wrap="square">
            <a:spAutoFit/>
          </a:bodyPr>
          <a:lstStyle/>
          <a:p>
            <a:pPr marL="0" lvl="0" indent="0" algn="l" rtl="0">
              <a:spcBef>
                <a:spcPts val="0"/>
              </a:spcBef>
              <a:spcAft>
                <a:spcPts val="0"/>
              </a:spcAft>
              <a:buNone/>
            </a:pPr>
            <a:r>
              <a:rPr lang="en-US" sz="1400" err="1">
                <a:solidFill>
                  <a:srgbClr val="374151"/>
                </a:solidFill>
                <a:latin typeface="Söhne"/>
              </a:rPr>
              <a:t>Gợi</a:t>
            </a:r>
            <a:r>
              <a:rPr lang="en-US" sz="1400">
                <a:solidFill>
                  <a:srgbClr val="374151"/>
                </a:solidFill>
                <a:latin typeface="Söhne"/>
              </a:rPr>
              <a:t> ý </a:t>
            </a:r>
            <a:r>
              <a:rPr lang="en-US" sz="1400" err="1">
                <a:solidFill>
                  <a:srgbClr val="374151"/>
                </a:solidFill>
                <a:latin typeface="Söhne"/>
              </a:rPr>
              <a:t>từ</a:t>
            </a:r>
            <a:r>
              <a:rPr lang="en-US" sz="1400">
                <a:solidFill>
                  <a:srgbClr val="374151"/>
                </a:solidFill>
                <a:latin typeface="Söhne"/>
              </a:rPr>
              <a:t> </a:t>
            </a:r>
            <a:r>
              <a:rPr lang="en-US" sz="1400" err="1">
                <a:solidFill>
                  <a:srgbClr val="374151"/>
                </a:solidFill>
                <a:latin typeface="Söhne"/>
              </a:rPr>
              <a:t>cần</a:t>
            </a:r>
            <a:r>
              <a:rPr lang="en-US" sz="1400">
                <a:solidFill>
                  <a:srgbClr val="374151"/>
                </a:solidFill>
                <a:latin typeface="Söhne"/>
              </a:rPr>
              <a:t> </a:t>
            </a:r>
            <a:r>
              <a:rPr lang="en-US" sz="1400" err="1">
                <a:solidFill>
                  <a:srgbClr val="374151"/>
                </a:solidFill>
                <a:latin typeface="Söhne"/>
              </a:rPr>
              <a:t>tìm</a:t>
            </a:r>
            <a:r>
              <a:rPr lang="en-US" sz="1400">
                <a:solidFill>
                  <a:srgbClr val="374151"/>
                </a:solidFill>
                <a:latin typeface="Söhne"/>
              </a:rPr>
              <a:t> </a:t>
            </a:r>
            <a:r>
              <a:rPr lang="en-US" sz="1400" err="1">
                <a:solidFill>
                  <a:srgbClr val="374151"/>
                </a:solidFill>
                <a:latin typeface="Söhne"/>
              </a:rPr>
              <a:t>tiếp</a:t>
            </a:r>
            <a:r>
              <a:rPr lang="en-US" sz="1400">
                <a:solidFill>
                  <a:srgbClr val="374151"/>
                </a:solidFill>
                <a:latin typeface="Söhne"/>
              </a:rPr>
              <a:t> </a:t>
            </a:r>
            <a:r>
              <a:rPr lang="en-US" sz="1400" err="1">
                <a:solidFill>
                  <a:srgbClr val="374151"/>
                </a:solidFill>
                <a:latin typeface="Söhne"/>
              </a:rPr>
              <a:t>theo</a:t>
            </a:r>
            <a:endParaRPr lang="en-US" sz="1400">
              <a:solidFill>
                <a:srgbClr val="374151"/>
              </a:solidFill>
              <a:latin typeface="Söhne"/>
            </a:endParaRPr>
          </a:p>
        </p:txBody>
      </p:sp>
    </p:spTree>
    <p:extLst>
      <p:ext uri="{BB962C8B-B14F-4D97-AF65-F5344CB8AC3E}">
        <p14:creationId xmlns:p14="http://schemas.microsoft.com/office/powerpoint/2010/main" val="4245820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720000" y="539400"/>
            <a:ext cx="7704000" cy="74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RoBERTa</a:t>
            </a:r>
            <a:endParaRPr/>
          </a:p>
        </p:txBody>
      </p:sp>
      <p:sp>
        <p:nvSpPr>
          <p:cNvPr id="2" name="Google Shape;422;p40">
            <a:extLst>
              <a:ext uri="{FF2B5EF4-FFF2-40B4-BE49-F238E27FC236}">
                <a16:creationId xmlns:a16="http://schemas.microsoft.com/office/drawing/2014/main" id="{0782D102-F3CD-A8B5-DF1A-24F2510CA93F}"/>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Google Shape;423;p40">
            <a:extLst>
              <a:ext uri="{FF2B5EF4-FFF2-40B4-BE49-F238E27FC236}">
                <a16:creationId xmlns:a16="http://schemas.microsoft.com/office/drawing/2014/main" id="{210B2848-AB39-CFE6-BDAA-B97FAC40D3E6}"/>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Phương pháp</a:t>
            </a:r>
            <a:endParaRPr sz="1200" i="1">
              <a:solidFill>
                <a:schemeClr val="dk2"/>
              </a:solidFill>
              <a:latin typeface="Playfair Display Black"/>
              <a:ea typeface="Playfair Display Black"/>
              <a:cs typeface="Playfair Display Black"/>
              <a:sym typeface="Playfair Display Black"/>
            </a:endParaRPr>
          </a:p>
        </p:txBody>
      </p:sp>
      <p:sp>
        <p:nvSpPr>
          <p:cNvPr id="4" name="Google Shape;424;p40">
            <a:extLst>
              <a:ext uri="{FF2B5EF4-FFF2-40B4-BE49-F238E27FC236}">
                <a16:creationId xmlns:a16="http://schemas.microsoft.com/office/drawing/2014/main" id="{FF33E921-3581-5B31-0679-6A0AFF199565}"/>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Kiến</a:t>
            </a:r>
            <a:r>
              <a:rPr lang="en-US" sz="1200"/>
              <a:t> </a:t>
            </a:r>
            <a:r>
              <a:rPr lang="en-US" sz="1200" err="1"/>
              <a:t>trúc</a:t>
            </a:r>
            <a:endParaRPr lang="en-US" sz="1200"/>
          </a:p>
        </p:txBody>
      </p:sp>
      <p:sp>
        <p:nvSpPr>
          <p:cNvPr id="8" name="TextBox 7">
            <a:extLst>
              <a:ext uri="{FF2B5EF4-FFF2-40B4-BE49-F238E27FC236}">
                <a16:creationId xmlns:a16="http://schemas.microsoft.com/office/drawing/2014/main" id="{6835CB52-B440-2BAE-F520-476AAE1E0BB3}"/>
              </a:ext>
            </a:extLst>
          </p:cNvPr>
          <p:cNvSpPr txBox="1"/>
          <p:nvPr/>
        </p:nvSpPr>
        <p:spPr>
          <a:xfrm>
            <a:off x="380463" y="1582669"/>
            <a:ext cx="4074090" cy="2644250"/>
          </a:xfrm>
          <a:prstGeom prst="rect">
            <a:avLst/>
          </a:prstGeom>
          <a:noFill/>
        </p:spPr>
        <p:txBody>
          <a:bodyPr wrap="square">
            <a:spAutoFit/>
          </a:bodyPr>
          <a:lstStyle/>
          <a:p>
            <a:pPr indent="169863" algn="just">
              <a:lnSpc>
                <a:spcPct val="150000"/>
              </a:lnSpc>
              <a:buSzPts val="1800"/>
            </a:pPr>
            <a:r>
              <a:rPr lang="vi-VN">
                <a:solidFill>
                  <a:srgbClr val="374151"/>
                </a:solidFill>
                <a:latin typeface="Söhne"/>
                <a:cs typeface="Catamaran"/>
                <a:sym typeface="Catamaran"/>
              </a:rPr>
              <a:t>RoBERTa là một mô hình ngôn ngữ được phát triển bởi Facebook AI Research</a:t>
            </a:r>
            <a:r>
              <a:rPr lang="en-US">
                <a:solidFill>
                  <a:srgbClr val="374151"/>
                </a:solidFill>
                <a:latin typeface="Söhne"/>
                <a:cs typeface="Catamaran"/>
                <a:sym typeface="Catamaran"/>
              </a:rPr>
              <a:t> </a:t>
            </a:r>
            <a:r>
              <a:rPr lang="vi-VN">
                <a:solidFill>
                  <a:srgbClr val="374151"/>
                </a:solidFill>
                <a:latin typeface="Söhne"/>
                <a:cs typeface="Catamaran"/>
                <a:sym typeface="Catamaran"/>
              </a:rPr>
              <a:t>vào năm 2019. </a:t>
            </a:r>
            <a:endParaRPr lang="en-US">
              <a:solidFill>
                <a:srgbClr val="374151"/>
              </a:solidFill>
              <a:latin typeface="Söhne"/>
              <a:cs typeface="Catamaran"/>
              <a:sym typeface="Catamaran"/>
            </a:endParaRPr>
          </a:p>
          <a:p>
            <a:pPr indent="169863" algn="just">
              <a:lnSpc>
                <a:spcPct val="150000"/>
              </a:lnSpc>
              <a:buSzPts val="1800"/>
            </a:pPr>
            <a:r>
              <a:rPr lang="en-US" err="1">
                <a:solidFill>
                  <a:srgbClr val="374151"/>
                </a:solidFill>
                <a:latin typeface="Söhne"/>
                <a:cs typeface="Catamaran"/>
                <a:sym typeface="Catamaran"/>
              </a:rPr>
              <a:t>Là</a:t>
            </a:r>
            <a:r>
              <a:rPr lang="vi-VN">
                <a:solidFill>
                  <a:srgbClr val="374151"/>
                </a:solidFill>
                <a:latin typeface="Söhne"/>
                <a:cs typeface="Catamaran"/>
                <a:sym typeface="Catamaran"/>
              </a:rPr>
              <a:t> phiên bản cải tiến của mô hình BERT</a:t>
            </a:r>
            <a:r>
              <a:rPr lang="en-US">
                <a:solidFill>
                  <a:srgbClr val="374151"/>
                </a:solidFill>
                <a:latin typeface="Söhne"/>
                <a:cs typeface="Catamaran"/>
                <a:sym typeface="Catamaran"/>
              </a:rPr>
              <a:t>.</a:t>
            </a:r>
            <a:r>
              <a:rPr lang="vi-VN">
                <a:solidFill>
                  <a:srgbClr val="374151"/>
                </a:solidFill>
                <a:latin typeface="Söhne"/>
                <a:cs typeface="Catamaran"/>
                <a:sym typeface="Catamaran"/>
              </a:rPr>
              <a:t> </a:t>
            </a:r>
            <a:endParaRPr lang="en-US">
              <a:solidFill>
                <a:srgbClr val="374151"/>
              </a:solidFill>
              <a:latin typeface="Söhne"/>
              <a:cs typeface="Catamaran"/>
              <a:sym typeface="Catamaran"/>
            </a:endParaRPr>
          </a:p>
          <a:p>
            <a:pPr indent="169863" algn="just">
              <a:lnSpc>
                <a:spcPct val="150000"/>
              </a:lnSpc>
              <a:buSzPts val="1800"/>
            </a:pPr>
            <a:r>
              <a:rPr lang="en-US">
                <a:solidFill>
                  <a:srgbClr val="374151"/>
                </a:solidFill>
                <a:latin typeface="Söhne"/>
                <a:cs typeface="Catamaran"/>
                <a:sym typeface="Catamaran"/>
              </a:rPr>
              <a:t>Đ</a:t>
            </a:r>
            <a:r>
              <a:rPr lang="vi-VN">
                <a:solidFill>
                  <a:srgbClr val="374151"/>
                </a:solidFill>
                <a:latin typeface="Söhne"/>
                <a:cs typeface="Catamaran"/>
                <a:sym typeface="Catamaran"/>
              </a:rPr>
              <a:t>ược đào tạo trên một lượng lớn dữ liệu hơn so với BERT.</a:t>
            </a:r>
            <a:endParaRPr lang="en-US">
              <a:solidFill>
                <a:srgbClr val="374151"/>
              </a:solidFill>
              <a:latin typeface="Söhne"/>
              <a:cs typeface="Catamaran"/>
              <a:sym typeface="Catamaran"/>
            </a:endParaRPr>
          </a:p>
          <a:p>
            <a:pPr indent="169863" algn="just">
              <a:lnSpc>
                <a:spcPct val="150000"/>
              </a:lnSpc>
              <a:buSzPts val="1800"/>
            </a:pPr>
            <a:r>
              <a:rPr lang="vi-VN">
                <a:solidFill>
                  <a:srgbClr val="374151"/>
                </a:solidFill>
                <a:latin typeface="Söhne"/>
                <a:cs typeface="Catamaran"/>
                <a:sym typeface="Catamaran"/>
              </a:rPr>
              <a:t>RoBERTa sử dụng một loạt các kỹ thuật tinh chỉnh để cải thiện quá trình huấn luyện và nâng cao hiệu suất của mô hình</a:t>
            </a:r>
            <a:r>
              <a:rPr lang="en-US">
                <a:solidFill>
                  <a:srgbClr val="374151"/>
                </a:solidFill>
                <a:latin typeface="Söhne"/>
                <a:cs typeface="Catamaran"/>
                <a:sym typeface="Catamaran"/>
              </a:rPr>
              <a:t>.</a:t>
            </a:r>
          </a:p>
        </p:txBody>
      </p:sp>
      <p:pic>
        <p:nvPicPr>
          <p:cNvPr id="1028" name="Picture 4" descr="The RoBERTa model architecture. | Download Scientific Diagram">
            <a:extLst>
              <a:ext uri="{FF2B5EF4-FFF2-40B4-BE49-F238E27FC236}">
                <a16:creationId xmlns:a16="http://schemas.microsoft.com/office/drawing/2014/main" id="{35F034CB-C534-116F-BD0B-17C6FE4AA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449" y="1427105"/>
            <a:ext cx="4074090" cy="2955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47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body" idx="1"/>
          </p:nvPr>
        </p:nvSpPr>
        <p:spPr>
          <a:xfrm>
            <a:off x="761227" y="1982804"/>
            <a:ext cx="4085700" cy="2144557"/>
          </a:xfrm>
          <a:prstGeom prst="rect">
            <a:avLst/>
          </a:prstGeom>
        </p:spPr>
        <p:txBody>
          <a:bodyPr spcFirstLastPara="1" wrap="square" lIns="91425" tIns="91425" rIns="91425" bIns="91425" anchor="ctr" anchorCtr="0">
            <a:noAutofit/>
          </a:bodyPr>
          <a:lstStyle/>
          <a:p>
            <a:pPr marL="0" indent="231775" algn="just">
              <a:lnSpc>
                <a:spcPct val="150000"/>
              </a:lnSpc>
              <a:spcBef>
                <a:spcPts val="200"/>
              </a:spcBef>
              <a:buNone/>
            </a:pPr>
            <a:r>
              <a:rPr lang="vi-VN">
                <a:solidFill>
                  <a:srgbClr val="374151"/>
                </a:solidFill>
                <a:latin typeface="Söhne"/>
                <a:cs typeface="Catamaran"/>
              </a:rPr>
              <a:t>Không sử dụng mã hóa vị trí tương </a:t>
            </a:r>
            <a:r>
              <a:rPr lang="en-US" err="1">
                <a:solidFill>
                  <a:srgbClr val="374151"/>
                </a:solidFill>
                <a:latin typeface="Söhne"/>
              </a:rPr>
              <a:t>đối</a:t>
            </a:r>
            <a:r>
              <a:rPr lang="en-US">
                <a:solidFill>
                  <a:srgbClr val="374151"/>
                </a:solidFill>
                <a:latin typeface="Söhne"/>
              </a:rPr>
              <a:t>.</a:t>
            </a:r>
            <a:endParaRPr lang="en-US">
              <a:solidFill>
                <a:srgbClr val="374151"/>
              </a:solidFill>
              <a:latin typeface="Söhne"/>
              <a:cs typeface="Catamaran"/>
            </a:endParaRPr>
          </a:p>
          <a:p>
            <a:pPr marL="0" indent="231775" algn="just">
              <a:lnSpc>
                <a:spcPct val="150000"/>
              </a:lnSpc>
              <a:spcBef>
                <a:spcPts val="200"/>
              </a:spcBef>
              <a:buNone/>
            </a:pPr>
            <a:r>
              <a:rPr lang="vi-VN">
                <a:solidFill>
                  <a:srgbClr val="374151"/>
                </a:solidFill>
                <a:latin typeface="Söhne"/>
                <a:cs typeface="Catamaran"/>
              </a:rPr>
              <a:t>Không sử dụng token</a:t>
            </a:r>
            <a:r>
              <a:rPr lang="en-US">
                <a:solidFill>
                  <a:srgbClr val="374151"/>
                </a:solidFill>
                <a:latin typeface="Söhne"/>
                <a:cs typeface="Catamaran"/>
              </a:rPr>
              <a:t>.</a:t>
            </a:r>
          </a:p>
          <a:p>
            <a:pPr marL="0" indent="231775" algn="just">
              <a:lnSpc>
                <a:spcPct val="150000"/>
              </a:lnSpc>
              <a:spcBef>
                <a:spcPts val="200"/>
              </a:spcBef>
              <a:buNone/>
            </a:pPr>
            <a:r>
              <a:rPr lang="vi-VN">
                <a:solidFill>
                  <a:srgbClr val="374151"/>
                </a:solidFill>
                <a:latin typeface="Söhne"/>
                <a:cs typeface="Catamaran"/>
              </a:rPr>
              <a:t>Huấn luyện với thêm dữ liệu</a:t>
            </a:r>
            <a:r>
              <a:rPr lang="en-US">
                <a:solidFill>
                  <a:srgbClr val="374151"/>
                </a:solidFill>
                <a:latin typeface="Söhne"/>
                <a:cs typeface="Catamaran"/>
              </a:rPr>
              <a:t>.</a:t>
            </a:r>
          </a:p>
          <a:p>
            <a:pPr marL="0" indent="231775" algn="just">
              <a:lnSpc>
                <a:spcPct val="150000"/>
              </a:lnSpc>
              <a:spcBef>
                <a:spcPts val="200"/>
              </a:spcBef>
              <a:buNone/>
            </a:pPr>
            <a:r>
              <a:rPr lang="vi-VN">
                <a:solidFill>
                  <a:srgbClr val="374151"/>
                </a:solidFill>
                <a:latin typeface="Söhne"/>
                <a:cs typeface="Catamaran"/>
              </a:rPr>
              <a:t>Tối ưu hóa tham số huấn luyện</a:t>
            </a:r>
            <a:r>
              <a:rPr lang="en-US">
                <a:solidFill>
                  <a:srgbClr val="374151"/>
                </a:solidFill>
                <a:latin typeface="Söhne"/>
                <a:cs typeface="Catamaran"/>
              </a:rPr>
              <a:t>.</a:t>
            </a:r>
          </a:p>
        </p:txBody>
      </p:sp>
      <p:sp>
        <p:nvSpPr>
          <p:cNvPr id="226" name="Google Shape;226;p32"/>
          <p:cNvSpPr txBox="1">
            <a:spLocks noGrp="1"/>
          </p:cNvSpPr>
          <p:nvPr>
            <p:ph type="title"/>
          </p:nvPr>
        </p:nvSpPr>
        <p:spPr>
          <a:xfrm>
            <a:off x="852371" y="518996"/>
            <a:ext cx="4294800" cy="8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Kỹ thuật cải tiến của</a:t>
            </a:r>
            <a:endParaRPr/>
          </a:p>
        </p:txBody>
      </p:sp>
      <p:sp>
        <p:nvSpPr>
          <p:cNvPr id="227" name="Google Shape;227;p32"/>
          <p:cNvSpPr/>
          <p:nvPr/>
        </p:nvSpPr>
        <p:spPr>
          <a:xfrm>
            <a:off x="963910" y="1257018"/>
            <a:ext cx="1966984" cy="360004"/>
          </a:xfrm>
          <a:prstGeom prst="rect">
            <a:avLst/>
          </a:prstGeom>
        </p:spPr>
        <p:txBody>
          <a:bodyPr>
            <a:prstTxWarp prst="textPlain">
              <a:avLst/>
            </a:prstTxWarp>
          </a:bodyPr>
          <a:lstStyle/>
          <a:p>
            <a:pPr lvl="0" algn="ctr"/>
            <a:r>
              <a:rPr lang="en-US" b="1" err="1">
                <a:ln w="9525" cap="flat" cmpd="sng">
                  <a:solidFill>
                    <a:schemeClr val="dk1"/>
                  </a:solidFill>
                  <a:prstDash val="solid"/>
                  <a:round/>
                  <a:headEnd type="none" w="sm" len="sm"/>
                  <a:tailEnd type="none" w="sm" len="sm"/>
                </a:ln>
                <a:noFill/>
                <a:latin typeface="Playfair Display"/>
              </a:rPr>
              <a:t>RoBERTa</a:t>
            </a:r>
            <a:endParaRPr b="1" i="0">
              <a:ln w="9525" cap="flat" cmpd="sng">
                <a:solidFill>
                  <a:schemeClr val="dk1"/>
                </a:solidFill>
                <a:prstDash val="solid"/>
                <a:round/>
                <a:headEnd type="none" w="sm" len="sm"/>
                <a:tailEnd type="none" w="sm" len="sm"/>
              </a:ln>
              <a:noFill/>
              <a:latin typeface="Playfair Display"/>
            </a:endParaRPr>
          </a:p>
        </p:txBody>
      </p:sp>
      <p:sp>
        <p:nvSpPr>
          <p:cNvPr id="5" name="Google Shape;422;p40">
            <a:extLst>
              <a:ext uri="{FF2B5EF4-FFF2-40B4-BE49-F238E27FC236}">
                <a16:creationId xmlns:a16="http://schemas.microsoft.com/office/drawing/2014/main" id="{4EACFEDA-2135-1E0C-F78E-2F9423E6E2D4}"/>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6" name="Google Shape;423;p40">
            <a:extLst>
              <a:ext uri="{FF2B5EF4-FFF2-40B4-BE49-F238E27FC236}">
                <a16:creationId xmlns:a16="http://schemas.microsoft.com/office/drawing/2014/main" id="{DD13608D-2B6C-81FC-871C-069AD8BB6494}"/>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Phương pháp</a:t>
            </a:r>
            <a:endParaRPr sz="1200" i="1">
              <a:solidFill>
                <a:schemeClr val="dk2"/>
              </a:solidFill>
              <a:latin typeface="Playfair Display Black"/>
              <a:ea typeface="Playfair Display Black"/>
              <a:cs typeface="Playfair Display Black"/>
              <a:sym typeface="Playfair Display Black"/>
            </a:endParaRPr>
          </a:p>
        </p:txBody>
      </p:sp>
      <p:sp>
        <p:nvSpPr>
          <p:cNvPr id="7" name="Google Shape;424;p40">
            <a:extLst>
              <a:ext uri="{FF2B5EF4-FFF2-40B4-BE49-F238E27FC236}">
                <a16:creationId xmlns:a16="http://schemas.microsoft.com/office/drawing/2014/main" id="{4A316756-4549-FA34-BB11-B68AA064D9D4}"/>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Kiến</a:t>
            </a:r>
            <a:r>
              <a:rPr lang="en-US" sz="1200"/>
              <a:t> </a:t>
            </a:r>
            <a:r>
              <a:rPr lang="en-US" sz="1200" err="1"/>
              <a:t>trúc</a:t>
            </a:r>
            <a:endParaRPr lang="en-US" sz="1200"/>
          </a:p>
        </p:txBody>
      </p:sp>
      <p:pic>
        <p:nvPicPr>
          <p:cNvPr id="2" name="Hình ảnh 2" descr="Ảnh có chứa văn bản, trong nhà, bàn phím, máy tính&#10;&#10;Mô tả được tự động tạo">
            <a:extLst>
              <a:ext uri="{FF2B5EF4-FFF2-40B4-BE49-F238E27FC236}">
                <a16:creationId xmlns:a16="http://schemas.microsoft.com/office/drawing/2014/main" id="{EB229F3B-FE51-2A8C-EA04-8F16FC5315C3}"/>
              </a:ext>
            </a:extLst>
          </p:cNvPr>
          <p:cNvPicPr>
            <a:picLocks noChangeAspect="1"/>
          </p:cNvPicPr>
          <p:nvPr/>
        </p:nvPicPr>
        <p:blipFill>
          <a:blip r:embed="rId3"/>
          <a:stretch>
            <a:fillRect/>
          </a:stretch>
        </p:blipFill>
        <p:spPr>
          <a:xfrm>
            <a:off x="5119942" y="947545"/>
            <a:ext cx="3415039" cy="3501439"/>
          </a:xfrm>
          <a:prstGeom prst="rect">
            <a:avLst/>
          </a:prstGeom>
        </p:spPr>
      </p:pic>
    </p:spTree>
    <p:extLst>
      <p:ext uri="{BB962C8B-B14F-4D97-AF65-F5344CB8AC3E}">
        <p14:creationId xmlns:p14="http://schemas.microsoft.com/office/powerpoint/2010/main" val="2424590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1"/>
          <p:cNvSpPr txBox="1">
            <a:spLocks noGrp="1"/>
          </p:cNvSpPr>
          <p:nvPr>
            <p:ph type="title"/>
          </p:nvPr>
        </p:nvSpPr>
        <p:spPr>
          <a:xfrm>
            <a:off x="720000" y="539400"/>
            <a:ext cx="7704000" cy="74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Ứng dụng của RoBERTa</a:t>
            </a:r>
            <a:endParaRPr/>
          </a:p>
        </p:txBody>
      </p:sp>
      <p:sp>
        <p:nvSpPr>
          <p:cNvPr id="2" name="Google Shape;422;p40">
            <a:extLst>
              <a:ext uri="{FF2B5EF4-FFF2-40B4-BE49-F238E27FC236}">
                <a16:creationId xmlns:a16="http://schemas.microsoft.com/office/drawing/2014/main" id="{0782D102-F3CD-A8B5-DF1A-24F2510CA93F}"/>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Google Shape;423;p40">
            <a:extLst>
              <a:ext uri="{FF2B5EF4-FFF2-40B4-BE49-F238E27FC236}">
                <a16:creationId xmlns:a16="http://schemas.microsoft.com/office/drawing/2014/main" id="{210B2848-AB39-CFE6-BDAA-B97FAC40D3E6}"/>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Phương pháp</a:t>
            </a:r>
            <a:endParaRPr sz="1200" i="1">
              <a:solidFill>
                <a:schemeClr val="dk2"/>
              </a:solidFill>
              <a:latin typeface="Playfair Display Black"/>
              <a:ea typeface="Playfair Display Black"/>
              <a:cs typeface="Playfair Display Black"/>
              <a:sym typeface="Playfair Display Black"/>
            </a:endParaRPr>
          </a:p>
        </p:txBody>
      </p:sp>
      <p:sp>
        <p:nvSpPr>
          <p:cNvPr id="4" name="Google Shape;424;p40">
            <a:extLst>
              <a:ext uri="{FF2B5EF4-FFF2-40B4-BE49-F238E27FC236}">
                <a16:creationId xmlns:a16="http://schemas.microsoft.com/office/drawing/2014/main" id="{FF33E921-3581-5B31-0679-6A0AFF199565}"/>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Kiến</a:t>
            </a:r>
            <a:r>
              <a:rPr lang="en-US" sz="1200"/>
              <a:t> </a:t>
            </a:r>
            <a:r>
              <a:rPr lang="en-US" sz="1200" err="1"/>
              <a:t>trúc</a:t>
            </a:r>
            <a:endParaRPr lang="en-US" sz="1200"/>
          </a:p>
        </p:txBody>
      </p:sp>
      <p:sp>
        <p:nvSpPr>
          <p:cNvPr id="9" name="TextBox 8">
            <a:extLst>
              <a:ext uri="{FF2B5EF4-FFF2-40B4-BE49-F238E27FC236}">
                <a16:creationId xmlns:a16="http://schemas.microsoft.com/office/drawing/2014/main" id="{C10ECF42-731D-AFC2-03CA-623615090652}"/>
              </a:ext>
            </a:extLst>
          </p:cNvPr>
          <p:cNvSpPr txBox="1"/>
          <p:nvPr/>
        </p:nvSpPr>
        <p:spPr>
          <a:xfrm>
            <a:off x="1206093" y="3923172"/>
            <a:ext cx="2724890" cy="744513"/>
          </a:xfrm>
          <a:prstGeom prst="rect">
            <a:avLst/>
          </a:prstGeom>
          <a:noFill/>
        </p:spPr>
        <p:txBody>
          <a:bodyPr wrap="square" lIns="91440" tIns="45720" rIns="91440" bIns="45720" anchor="t">
            <a:spAutoFit/>
          </a:bodyPr>
          <a:lstStyle/>
          <a:p>
            <a:pPr algn="just">
              <a:lnSpc>
                <a:spcPct val="150000"/>
              </a:lnSpc>
              <a:spcBef>
                <a:spcPts val="200"/>
              </a:spcBef>
            </a:pPr>
            <a:r>
              <a:rPr lang="vi-VN">
                <a:solidFill>
                  <a:srgbClr val="374151"/>
                </a:solidFill>
                <a:latin typeface="Söhne"/>
                <a:cs typeface="Catamaran"/>
              </a:rPr>
              <a:t>Sinh</a:t>
            </a:r>
            <a:r>
              <a:rPr lang="en-US">
                <a:solidFill>
                  <a:srgbClr val="374151"/>
                </a:solidFill>
                <a:latin typeface="Söhne"/>
                <a:cs typeface="Catamaran"/>
              </a:rPr>
              <a:t> </a:t>
            </a:r>
            <a:r>
              <a:rPr lang="en-US" err="1">
                <a:solidFill>
                  <a:srgbClr val="374151"/>
                </a:solidFill>
                <a:latin typeface="Söhne"/>
                <a:cs typeface="Catamaran"/>
              </a:rPr>
              <a:t>câu</a:t>
            </a:r>
            <a:r>
              <a:rPr lang="en-US">
                <a:solidFill>
                  <a:srgbClr val="374151"/>
                </a:solidFill>
                <a:latin typeface="Söhne"/>
                <a:cs typeface="Catamaran"/>
              </a:rPr>
              <a:t>, dịch </a:t>
            </a:r>
            <a:r>
              <a:rPr lang="en-US" err="1">
                <a:solidFill>
                  <a:srgbClr val="374151"/>
                </a:solidFill>
                <a:latin typeface="Söhne"/>
                <a:cs typeface="Catamaran"/>
              </a:rPr>
              <a:t>máy</a:t>
            </a:r>
            <a:endParaRPr lang="vi-VN" err="1"/>
          </a:p>
          <a:p>
            <a:pPr algn="just">
              <a:lnSpc>
                <a:spcPct val="150000"/>
              </a:lnSpc>
              <a:spcBef>
                <a:spcPts val="200"/>
              </a:spcBef>
            </a:pPr>
            <a:r>
              <a:rPr lang="en-US" err="1">
                <a:solidFill>
                  <a:srgbClr val="374151"/>
                </a:solidFill>
                <a:latin typeface="Söhne"/>
                <a:cs typeface="Catamaran"/>
              </a:rPr>
              <a:t>Xử</a:t>
            </a:r>
            <a:r>
              <a:rPr lang="en-US">
                <a:solidFill>
                  <a:srgbClr val="374151"/>
                </a:solidFill>
                <a:latin typeface="Söhne"/>
                <a:cs typeface="Catamaran"/>
              </a:rPr>
              <a:t> </a:t>
            </a:r>
            <a:r>
              <a:rPr lang="en-US" err="1">
                <a:solidFill>
                  <a:srgbClr val="374151"/>
                </a:solidFill>
                <a:latin typeface="Söhne"/>
                <a:cs typeface="Catamaran"/>
              </a:rPr>
              <a:t>lý</a:t>
            </a:r>
            <a:r>
              <a:rPr lang="en-US">
                <a:solidFill>
                  <a:srgbClr val="374151"/>
                </a:solidFill>
                <a:latin typeface="Söhne"/>
                <a:cs typeface="Catamaran"/>
              </a:rPr>
              <a:t> </a:t>
            </a:r>
            <a:r>
              <a:rPr lang="en-US" err="1">
                <a:solidFill>
                  <a:srgbClr val="374151"/>
                </a:solidFill>
                <a:latin typeface="Söhne"/>
                <a:cs typeface="Catamaran"/>
              </a:rPr>
              <a:t>ngôn</a:t>
            </a:r>
            <a:r>
              <a:rPr lang="en-US">
                <a:solidFill>
                  <a:srgbClr val="374151"/>
                </a:solidFill>
                <a:latin typeface="Söhne"/>
                <a:cs typeface="Catamaran"/>
              </a:rPr>
              <a:t> </a:t>
            </a:r>
            <a:r>
              <a:rPr lang="en-US" err="1">
                <a:solidFill>
                  <a:srgbClr val="374151"/>
                </a:solidFill>
                <a:latin typeface="Söhne"/>
                <a:cs typeface="Catamaran"/>
              </a:rPr>
              <a:t>ngữ</a:t>
            </a:r>
            <a:r>
              <a:rPr lang="en-US">
                <a:solidFill>
                  <a:srgbClr val="374151"/>
                </a:solidFill>
                <a:latin typeface="Söhne"/>
                <a:cs typeface="Catamaran"/>
              </a:rPr>
              <a:t> </a:t>
            </a:r>
            <a:r>
              <a:rPr lang="en-US" err="1">
                <a:solidFill>
                  <a:srgbClr val="374151"/>
                </a:solidFill>
                <a:latin typeface="Söhne"/>
                <a:cs typeface="Catamaran"/>
              </a:rPr>
              <a:t>tự</a:t>
            </a:r>
            <a:r>
              <a:rPr lang="en-US">
                <a:solidFill>
                  <a:srgbClr val="374151"/>
                </a:solidFill>
                <a:latin typeface="Söhne"/>
                <a:cs typeface="Catamaran"/>
              </a:rPr>
              <a:t> </a:t>
            </a:r>
            <a:r>
              <a:rPr lang="en-US" err="1">
                <a:solidFill>
                  <a:srgbClr val="374151"/>
                </a:solidFill>
                <a:latin typeface="Söhne"/>
                <a:cs typeface="Catamaran"/>
              </a:rPr>
              <a:t>nhiên</a:t>
            </a:r>
            <a:endParaRPr lang="en-US">
              <a:solidFill>
                <a:srgbClr val="374151"/>
              </a:solidFill>
              <a:latin typeface="Söhne"/>
              <a:cs typeface="Catamaran"/>
            </a:endParaRPr>
          </a:p>
        </p:txBody>
      </p:sp>
      <p:pic>
        <p:nvPicPr>
          <p:cNvPr id="7" name="Picture 6" descr="A picture containing text, diagram, screenshot, font&#10;&#10;Description automatically generated">
            <a:extLst>
              <a:ext uri="{FF2B5EF4-FFF2-40B4-BE49-F238E27FC236}">
                <a16:creationId xmlns:a16="http://schemas.microsoft.com/office/drawing/2014/main" id="{1B2E4C1C-A91F-A085-551E-D62D76DA416C}"/>
              </a:ext>
            </a:extLst>
          </p:cNvPr>
          <p:cNvPicPr>
            <a:picLocks noChangeAspect="1"/>
          </p:cNvPicPr>
          <p:nvPr/>
        </p:nvPicPr>
        <p:blipFill>
          <a:blip r:embed="rId3">
            <a:alphaModFix/>
          </a:blip>
          <a:stretch>
            <a:fillRect/>
          </a:stretch>
        </p:blipFill>
        <p:spPr>
          <a:xfrm>
            <a:off x="4892103" y="1361250"/>
            <a:ext cx="3417174" cy="1922160"/>
          </a:xfrm>
          <a:prstGeom prst="rect">
            <a:avLst/>
          </a:prstGeom>
          <a:noFill/>
          <a:ln w="9525" cap="flat" cmpd="sng">
            <a:solidFill>
              <a:schemeClr val="dk1"/>
            </a:solidFill>
            <a:prstDash val="solid"/>
            <a:round/>
            <a:headEnd type="none" w="sm" len="sm"/>
            <a:tailEnd type="none" w="sm" len="sm"/>
          </a:ln>
        </p:spPr>
      </p:pic>
      <p:sp>
        <p:nvSpPr>
          <p:cNvPr id="8" name="TextBox 7">
            <a:extLst>
              <a:ext uri="{FF2B5EF4-FFF2-40B4-BE49-F238E27FC236}">
                <a16:creationId xmlns:a16="http://schemas.microsoft.com/office/drawing/2014/main" id="{45014661-A18C-1B44-D1BE-8C5EF6D31729}"/>
              </a:ext>
            </a:extLst>
          </p:cNvPr>
          <p:cNvSpPr txBox="1"/>
          <p:nvPr/>
        </p:nvSpPr>
        <p:spPr>
          <a:xfrm>
            <a:off x="5734691" y="3544743"/>
            <a:ext cx="1731997" cy="730906"/>
          </a:xfrm>
          <a:prstGeom prst="rect">
            <a:avLst/>
          </a:prstGeom>
          <a:noFill/>
        </p:spPr>
        <p:txBody>
          <a:bodyPr wrap="square">
            <a:spAutoFit/>
          </a:bodyPr>
          <a:lstStyle/>
          <a:p>
            <a:pPr algn="just">
              <a:lnSpc>
                <a:spcPct val="150000"/>
              </a:lnSpc>
              <a:spcBef>
                <a:spcPts val="200"/>
              </a:spcBef>
            </a:pPr>
            <a:r>
              <a:rPr lang="vi-VN">
                <a:solidFill>
                  <a:srgbClr val="374151"/>
                </a:solidFill>
                <a:latin typeface="Söhne"/>
                <a:cs typeface="Catamaran"/>
              </a:rPr>
              <a:t>Phân loại văn bản</a:t>
            </a:r>
            <a:endParaRPr lang="en-US">
              <a:solidFill>
                <a:srgbClr val="374151"/>
              </a:solidFill>
              <a:latin typeface="Söhne"/>
              <a:cs typeface="Catamaran"/>
            </a:endParaRPr>
          </a:p>
          <a:p>
            <a:pPr algn="just">
              <a:lnSpc>
                <a:spcPct val="150000"/>
              </a:lnSpc>
              <a:spcBef>
                <a:spcPts val="200"/>
              </a:spcBef>
            </a:pPr>
            <a:r>
              <a:rPr lang="vi-VN">
                <a:solidFill>
                  <a:srgbClr val="374151"/>
                </a:solidFill>
                <a:latin typeface="Söhne"/>
                <a:cs typeface="Catamaran"/>
              </a:rPr>
              <a:t>Trích xuất thông tin</a:t>
            </a:r>
            <a:endParaRPr lang="en-US">
              <a:solidFill>
                <a:srgbClr val="374151"/>
              </a:solidFill>
              <a:latin typeface="Söhne"/>
              <a:cs typeface="Catamaran"/>
            </a:endParaRPr>
          </a:p>
        </p:txBody>
      </p:sp>
      <p:pic>
        <p:nvPicPr>
          <p:cNvPr id="11" name="Picture 10">
            <a:extLst>
              <a:ext uri="{FF2B5EF4-FFF2-40B4-BE49-F238E27FC236}">
                <a16:creationId xmlns:a16="http://schemas.microsoft.com/office/drawing/2014/main" id="{ED45599E-0628-48A2-7366-E00B5AC2942F}"/>
              </a:ext>
            </a:extLst>
          </p:cNvPr>
          <p:cNvPicPr>
            <a:picLocks noChangeAspect="1"/>
          </p:cNvPicPr>
          <p:nvPr/>
        </p:nvPicPr>
        <p:blipFill>
          <a:blip r:embed="rId4"/>
          <a:stretch>
            <a:fillRect/>
          </a:stretch>
        </p:blipFill>
        <p:spPr>
          <a:xfrm>
            <a:off x="834723" y="1131428"/>
            <a:ext cx="2814488" cy="2753183"/>
          </a:xfrm>
          <a:prstGeom prst="rect">
            <a:avLst/>
          </a:prstGeom>
        </p:spPr>
      </p:pic>
    </p:spTree>
    <p:extLst>
      <p:ext uri="{BB962C8B-B14F-4D97-AF65-F5344CB8AC3E}">
        <p14:creationId xmlns:p14="http://schemas.microsoft.com/office/powerpoint/2010/main" val="546520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9" name="Google Shape;619;p49"/>
          <p:cNvSpPr txBox="1">
            <a:spLocks noGrp="1"/>
          </p:cNvSpPr>
          <p:nvPr>
            <p:ph type="title"/>
          </p:nvPr>
        </p:nvSpPr>
        <p:spPr>
          <a:xfrm>
            <a:off x="1022888" y="1132622"/>
            <a:ext cx="4115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Giải quyết vấn đề 1</a:t>
            </a:r>
            <a:endParaRPr/>
          </a:p>
        </p:txBody>
      </p:sp>
      <p:sp>
        <p:nvSpPr>
          <p:cNvPr id="620" name="Google Shape;620;p49"/>
          <p:cNvSpPr txBox="1">
            <a:spLocks noGrp="1"/>
          </p:cNvSpPr>
          <p:nvPr>
            <p:ph type="body" idx="1"/>
          </p:nvPr>
        </p:nvSpPr>
        <p:spPr>
          <a:xfrm>
            <a:off x="713099" y="1611580"/>
            <a:ext cx="4115400" cy="2616600"/>
          </a:xfrm>
          <a:prstGeom prst="rect">
            <a:avLst/>
          </a:prstGeom>
        </p:spPr>
        <p:txBody>
          <a:bodyPr spcFirstLastPara="1" wrap="square" lIns="91425" tIns="91425" rIns="91425" bIns="91425" anchor="ctr" anchorCtr="0">
            <a:noAutofit/>
          </a:bodyPr>
          <a:lstStyle/>
          <a:p>
            <a:pPr marL="0" lvl="0" indent="228600" algn="just" rtl="0">
              <a:lnSpc>
                <a:spcPct val="150000"/>
              </a:lnSpc>
              <a:spcBef>
                <a:spcPts val="0"/>
              </a:spcBef>
              <a:spcAft>
                <a:spcPts val="0"/>
              </a:spcAft>
              <a:buClr>
                <a:srgbClr val="273D40"/>
              </a:buClr>
              <a:buSzPts val="600"/>
              <a:buFont typeface="Arial"/>
              <a:buNone/>
            </a:pPr>
            <a:r>
              <a:rPr lang="en-US">
                <a:solidFill>
                  <a:srgbClr val="374151"/>
                </a:solidFill>
                <a:latin typeface="Söhne"/>
              </a:rPr>
              <a:t>S</a:t>
            </a:r>
            <a:r>
              <a:rPr lang="vi-VN">
                <a:solidFill>
                  <a:srgbClr val="374151"/>
                </a:solidFill>
                <a:latin typeface="Söhne"/>
              </a:rPr>
              <a:t>ử dụng bộ dữ liệu tiền huấn luyện gồm khoảng 20GB. Bộ dữ </a:t>
            </a:r>
            <a:r>
              <a:rPr lang="en-US" err="1">
                <a:solidFill>
                  <a:srgbClr val="374151"/>
                </a:solidFill>
                <a:latin typeface="Söhne"/>
              </a:rPr>
              <a:t>liệu</a:t>
            </a:r>
            <a:r>
              <a:rPr lang="en-US">
                <a:solidFill>
                  <a:srgbClr val="374151"/>
                </a:solidFill>
                <a:latin typeface="Söhne"/>
              </a:rPr>
              <a:t> bao </a:t>
            </a:r>
            <a:r>
              <a:rPr lang="en-US" err="1">
                <a:solidFill>
                  <a:srgbClr val="374151"/>
                </a:solidFill>
                <a:latin typeface="Söhne"/>
              </a:rPr>
              <a:t>gồm</a:t>
            </a:r>
            <a:r>
              <a:rPr lang="vi-VN">
                <a:solidFill>
                  <a:srgbClr val="374151"/>
                </a:solidFill>
                <a:latin typeface="Söhne"/>
              </a:rPr>
              <a:t>: </a:t>
            </a:r>
            <a:endParaRPr lang="en-US">
              <a:solidFill>
                <a:srgbClr val="374151"/>
              </a:solidFill>
              <a:latin typeface="Söhne"/>
            </a:endParaRPr>
          </a:p>
          <a:p>
            <a:pPr marL="285750" lvl="0" indent="-285750" algn="just" rtl="0">
              <a:lnSpc>
                <a:spcPct val="150000"/>
              </a:lnSpc>
              <a:spcBef>
                <a:spcPts val="0"/>
              </a:spcBef>
              <a:spcAft>
                <a:spcPts val="0"/>
              </a:spcAft>
              <a:buClr>
                <a:srgbClr val="273D40"/>
              </a:buClr>
              <a:buSzPts val="600"/>
              <a:buFontTx/>
              <a:buChar char="-"/>
            </a:pPr>
            <a:r>
              <a:rPr lang="en-US">
                <a:solidFill>
                  <a:srgbClr val="374151"/>
                </a:solidFill>
                <a:latin typeface="Söhne"/>
              </a:rPr>
              <a:t>T</a:t>
            </a:r>
            <a:r>
              <a:rPr lang="vi-VN">
                <a:solidFill>
                  <a:srgbClr val="374151"/>
                </a:solidFill>
                <a:latin typeface="Söhne"/>
              </a:rPr>
              <a:t>ập dữ liệu Wikipedia tiếng Việt (khoảng 1GB)</a:t>
            </a:r>
            <a:r>
              <a:rPr lang="en-US">
                <a:solidFill>
                  <a:srgbClr val="374151"/>
                </a:solidFill>
                <a:latin typeface="Söhne"/>
              </a:rPr>
              <a:t>.</a:t>
            </a:r>
          </a:p>
          <a:p>
            <a:pPr marL="285750" lvl="0" indent="-285750" algn="just" rtl="0">
              <a:lnSpc>
                <a:spcPct val="150000"/>
              </a:lnSpc>
              <a:spcBef>
                <a:spcPts val="0"/>
              </a:spcBef>
              <a:spcAft>
                <a:spcPts val="0"/>
              </a:spcAft>
              <a:buClr>
                <a:srgbClr val="273D40"/>
              </a:buClr>
              <a:buSzPts val="600"/>
              <a:buFontTx/>
              <a:buChar char="-"/>
            </a:pPr>
            <a:r>
              <a:rPr lang="en-US">
                <a:solidFill>
                  <a:srgbClr val="374151"/>
                </a:solidFill>
                <a:latin typeface="Söhne"/>
              </a:rPr>
              <a:t>T</a:t>
            </a:r>
            <a:r>
              <a:rPr lang="vi-VN">
                <a:solidFill>
                  <a:srgbClr val="374151"/>
                </a:solidFill>
                <a:latin typeface="Söhne"/>
              </a:rPr>
              <a:t>ập dữ liệu (khoảng 19GB) được tạo ra bằng cách loại bỏ các bài viết tương tự và trùng lặp từ một tập dữ liệu tin tức tiếng Việt khoảng 50GB.</a:t>
            </a:r>
            <a:endParaRPr lang="en-US">
              <a:solidFill>
                <a:srgbClr val="374151"/>
              </a:solidFill>
              <a:latin typeface="Söhne"/>
            </a:endParaRPr>
          </a:p>
        </p:txBody>
      </p:sp>
      <p:pic>
        <p:nvPicPr>
          <p:cNvPr id="622" name="Google Shape;622;p49"/>
          <p:cNvPicPr preferRelativeResize="0"/>
          <p:nvPr/>
        </p:nvPicPr>
        <p:blipFill rotWithShape="1">
          <a:blip r:embed="rId3">
            <a:alphaModFix/>
          </a:blip>
          <a:srcRect l="29592"/>
          <a:stretch/>
        </p:blipFill>
        <p:spPr>
          <a:xfrm>
            <a:off x="5448076" y="1308350"/>
            <a:ext cx="2982825" cy="2827824"/>
          </a:xfrm>
          <a:prstGeom prst="rect">
            <a:avLst/>
          </a:prstGeom>
          <a:noFill/>
          <a:ln w="9525" cap="flat" cmpd="sng">
            <a:solidFill>
              <a:schemeClr val="dk1"/>
            </a:solidFill>
            <a:prstDash val="solid"/>
            <a:round/>
            <a:headEnd type="none" w="sm" len="sm"/>
            <a:tailEnd type="none" w="sm" len="sm"/>
          </a:ln>
        </p:spPr>
      </p:pic>
      <p:sp>
        <p:nvSpPr>
          <p:cNvPr id="2" name="Google Shape;422;p40">
            <a:extLst>
              <a:ext uri="{FF2B5EF4-FFF2-40B4-BE49-F238E27FC236}">
                <a16:creationId xmlns:a16="http://schemas.microsoft.com/office/drawing/2014/main" id="{602DAF27-12C0-9357-6BF1-D0EBEAF5D423}"/>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Google Shape;423;p40">
            <a:extLst>
              <a:ext uri="{FF2B5EF4-FFF2-40B4-BE49-F238E27FC236}">
                <a16:creationId xmlns:a16="http://schemas.microsoft.com/office/drawing/2014/main" id="{49203987-2FB6-CB27-F185-D4E8283C542C}"/>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Phương pháp</a:t>
            </a:r>
            <a:endParaRPr sz="1200" i="1">
              <a:solidFill>
                <a:schemeClr val="dk2"/>
              </a:solidFill>
              <a:latin typeface="Playfair Display Black"/>
              <a:ea typeface="Playfair Display Black"/>
              <a:cs typeface="Playfair Display Black"/>
              <a:sym typeface="Playfair Display Black"/>
            </a:endParaRPr>
          </a:p>
        </p:txBody>
      </p:sp>
      <p:sp>
        <p:nvSpPr>
          <p:cNvPr id="4" name="Google Shape;424;p40">
            <a:extLst>
              <a:ext uri="{FF2B5EF4-FFF2-40B4-BE49-F238E27FC236}">
                <a16:creationId xmlns:a16="http://schemas.microsoft.com/office/drawing/2014/main" id="{399283FB-0CA6-18BD-78B5-4D9B807AA70E}"/>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Pre-training Data </a:t>
            </a:r>
          </a:p>
        </p:txBody>
      </p:sp>
      <p:pic>
        <p:nvPicPr>
          <p:cNvPr id="5" name="Hình ảnh 5" descr="Ảnh có chứa văn bản&#10;&#10;Mô tả được tự động tạo">
            <a:extLst>
              <a:ext uri="{FF2B5EF4-FFF2-40B4-BE49-F238E27FC236}">
                <a16:creationId xmlns:a16="http://schemas.microsoft.com/office/drawing/2014/main" id="{0E873355-807D-B79F-C632-7A6BE379EE1A}"/>
              </a:ext>
            </a:extLst>
          </p:cNvPr>
          <p:cNvPicPr>
            <a:picLocks noChangeAspect="1"/>
          </p:cNvPicPr>
          <p:nvPr/>
        </p:nvPicPr>
        <p:blipFill>
          <a:blip r:embed="rId4"/>
          <a:stretch>
            <a:fillRect/>
          </a:stretch>
        </p:blipFill>
        <p:spPr>
          <a:xfrm>
            <a:off x="5447137" y="1295880"/>
            <a:ext cx="2987505" cy="2848396"/>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52"/>
          <p:cNvSpPr txBox="1">
            <a:spLocks noGrp="1"/>
          </p:cNvSpPr>
          <p:nvPr>
            <p:ph type="title"/>
          </p:nvPr>
        </p:nvSpPr>
        <p:spPr>
          <a:xfrm>
            <a:off x="4808830" y="1377888"/>
            <a:ext cx="36453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Giải quyết vấn đề 2</a:t>
            </a:r>
            <a:endParaRPr/>
          </a:p>
        </p:txBody>
      </p:sp>
      <p:sp>
        <p:nvSpPr>
          <p:cNvPr id="728" name="Google Shape;728;p52"/>
          <p:cNvSpPr txBox="1">
            <a:spLocks noGrp="1"/>
          </p:cNvSpPr>
          <p:nvPr>
            <p:ph type="subTitle" idx="1"/>
          </p:nvPr>
        </p:nvSpPr>
        <p:spPr>
          <a:xfrm>
            <a:off x="4663380" y="1950588"/>
            <a:ext cx="4070273" cy="1876158"/>
          </a:xfrm>
          <a:prstGeom prst="rect">
            <a:avLst/>
          </a:prstGeom>
        </p:spPr>
        <p:txBody>
          <a:bodyPr spcFirstLastPara="1" wrap="square" lIns="91425" tIns="91425" rIns="91425" bIns="91425" anchor="ctr" anchorCtr="0">
            <a:noAutofit/>
          </a:bodyPr>
          <a:lstStyle/>
          <a:p>
            <a:pPr marL="0" lvl="0" indent="228600" algn="just" rtl="0">
              <a:lnSpc>
                <a:spcPct val="150000"/>
              </a:lnSpc>
              <a:spcBef>
                <a:spcPts val="0"/>
              </a:spcBef>
              <a:spcAft>
                <a:spcPts val="0"/>
              </a:spcAft>
              <a:buNone/>
            </a:pPr>
            <a:r>
              <a:rPr lang="en-US" sz="1400">
                <a:solidFill>
                  <a:srgbClr val="374151"/>
                </a:solidFill>
                <a:latin typeface="Söhne"/>
              </a:rPr>
              <a:t>S</a:t>
            </a:r>
            <a:r>
              <a:rPr lang="vi-VN" sz="1400">
                <a:solidFill>
                  <a:srgbClr val="374151"/>
                </a:solidFill>
                <a:latin typeface="Söhne"/>
              </a:rPr>
              <a:t>ử dụng RDRSegmenter từ VnCoreNLP</a:t>
            </a:r>
            <a:r>
              <a:rPr lang="en-US" sz="1400">
                <a:solidFill>
                  <a:srgbClr val="374151"/>
                </a:solidFill>
                <a:latin typeface="Söhne"/>
              </a:rPr>
              <a:t> để </a:t>
            </a:r>
            <a:r>
              <a:rPr lang="en-US" sz="1400" err="1">
                <a:solidFill>
                  <a:srgbClr val="374151"/>
                </a:solidFill>
                <a:latin typeface="Söhne"/>
              </a:rPr>
              <a:t>thực</a:t>
            </a:r>
            <a:r>
              <a:rPr lang="en-US" sz="1400">
                <a:solidFill>
                  <a:srgbClr val="374151"/>
                </a:solidFill>
                <a:latin typeface="Söhne"/>
              </a:rPr>
              <a:t> hiện </a:t>
            </a:r>
            <a:r>
              <a:rPr lang="en-US" sz="1400" err="1">
                <a:solidFill>
                  <a:srgbClr val="374151"/>
                </a:solidFill>
                <a:latin typeface="Söhne"/>
              </a:rPr>
              <a:t>phân</a:t>
            </a:r>
            <a:r>
              <a:rPr lang="en-US" sz="1400">
                <a:solidFill>
                  <a:srgbClr val="374151"/>
                </a:solidFill>
                <a:latin typeface="Söhne"/>
              </a:rPr>
              <a:t> </a:t>
            </a:r>
            <a:r>
              <a:rPr lang="en-US" sz="1400" err="1">
                <a:solidFill>
                  <a:srgbClr val="374151"/>
                </a:solidFill>
                <a:latin typeface="Söhne"/>
              </a:rPr>
              <a:t>đoạn</a:t>
            </a:r>
            <a:r>
              <a:rPr lang="en-US" sz="1400">
                <a:solidFill>
                  <a:srgbClr val="374151"/>
                </a:solidFill>
                <a:latin typeface="Söhne"/>
              </a:rPr>
              <a:t> </a:t>
            </a:r>
            <a:r>
              <a:rPr lang="en-US" sz="1400" err="1">
                <a:solidFill>
                  <a:srgbClr val="374151"/>
                </a:solidFill>
                <a:latin typeface="Söhne"/>
              </a:rPr>
              <a:t>từ</a:t>
            </a:r>
            <a:r>
              <a:rPr lang="en-US" sz="1400">
                <a:solidFill>
                  <a:srgbClr val="374151"/>
                </a:solidFill>
                <a:latin typeface="Söhne"/>
              </a:rPr>
              <a:t> và </a:t>
            </a:r>
            <a:r>
              <a:rPr lang="en-US" sz="1400" err="1">
                <a:solidFill>
                  <a:srgbClr val="374151"/>
                </a:solidFill>
                <a:latin typeface="Söhne"/>
              </a:rPr>
              <a:t>câu</a:t>
            </a:r>
            <a:r>
              <a:rPr lang="en-US" sz="1400">
                <a:solidFill>
                  <a:srgbClr val="374151"/>
                </a:solidFill>
                <a:latin typeface="Söhne"/>
              </a:rPr>
              <a:t> </a:t>
            </a:r>
            <a:r>
              <a:rPr lang="en-US" sz="1400" err="1">
                <a:solidFill>
                  <a:srgbClr val="374151"/>
                </a:solidFill>
                <a:latin typeface="Söhne"/>
              </a:rPr>
              <a:t>trên</a:t>
            </a:r>
            <a:r>
              <a:rPr lang="en-US" sz="1400">
                <a:solidFill>
                  <a:srgbClr val="374151"/>
                </a:solidFill>
                <a:latin typeface="Söhne"/>
              </a:rPr>
              <a:t> </a:t>
            </a:r>
            <a:r>
              <a:rPr lang="en-US" sz="1400" err="1">
                <a:solidFill>
                  <a:srgbClr val="374151"/>
                </a:solidFill>
                <a:latin typeface="Söhne"/>
              </a:rPr>
              <a:t>tập</a:t>
            </a:r>
            <a:r>
              <a:rPr lang="en-US" sz="1400">
                <a:solidFill>
                  <a:srgbClr val="374151"/>
                </a:solidFill>
                <a:latin typeface="Söhne"/>
              </a:rPr>
              <a:t> dữ liệu </a:t>
            </a:r>
            <a:r>
              <a:rPr lang="en-US" sz="1400" err="1">
                <a:solidFill>
                  <a:srgbClr val="374151"/>
                </a:solidFill>
                <a:latin typeface="Söhne"/>
              </a:rPr>
              <a:t>tiền</a:t>
            </a:r>
            <a:r>
              <a:rPr lang="en-US" sz="1400">
                <a:solidFill>
                  <a:srgbClr val="374151"/>
                </a:solidFill>
                <a:latin typeface="Söhne"/>
              </a:rPr>
              <a:t> </a:t>
            </a:r>
            <a:r>
              <a:rPr lang="en-US" sz="1400" err="1">
                <a:solidFill>
                  <a:srgbClr val="374151"/>
                </a:solidFill>
                <a:latin typeface="Söhne"/>
              </a:rPr>
              <a:t>huấn</a:t>
            </a:r>
            <a:r>
              <a:rPr lang="en-US" sz="1400">
                <a:solidFill>
                  <a:srgbClr val="374151"/>
                </a:solidFill>
                <a:latin typeface="Söhne"/>
              </a:rPr>
              <a:t> </a:t>
            </a:r>
            <a:r>
              <a:rPr lang="en-US" sz="1400" err="1">
                <a:solidFill>
                  <a:srgbClr val="374151"/>
                </a:solidFill>
                <a:latin typeface="Söhne"/>
              </a:rPr>
              <a:t>luyện</a:t>
            </a:r>
            <a:r>
              <a:rPr lang="en-US" sz="1400">
                <a:solidFill>
                  <a:srgbClr val="374151"/>
                </a:solidFill>
                <a:latin typeface="Söhne"/>
              </a:rPr>
              <a:t>.</a:t>
            </a:r>
          </a:p>
          <a:p>
            <a:pPr marL="0" lvl="0" indent="228600" algn="just" rtl="0">
              <a:lnSpc>
                <a:spcPct val="150000"/>
              </a:lnSpc>
              <a:spcBef>
                <a:spcPts val="0"/>
              </a:spcBef>
              <a:spcAft>
                <a:spcPts val="0"/>
              </a:spcAft>
              <a:buNone/>
            </a:pPr>
            <a:r>
              <a:rPr lang="vi-VN" sz="1400">
                <a:solidFill>
                  <a:srgbClr val="374151"/>
                </a:solidFill>
                <a:latin typeface="Söhne"/>
              </a:rPr>
              <a:t>Sử dụng fastBPE để phân đoạn các câu này thành các đơn vị từ phụ</a:t>
            </a:r>
            <a:r>
              <a:rPr lang="en-US" sz="1400">
                <a:solidFill>
                  <a:srgbClr val="374151"/>
                </a:solidFill>
                <a:latin typeface="Söhne"/>
              </a:rPr>
              <a:t>.</a:t>
            </a:r>
          </a:p>
        </p:txBody>
      </p:sp>
      <p:sp>
        <p:nvSpPr>
          <p:cNvPr id="2" name="Google Shape;422;p40">
            <a:extLst>
              <a:ext uri="{FF2B5EF4-FFF2-40B4-BE49-F238E27FC236}">
                <a16:creationId xmlns:a16="http://schemas.microsoft.com/office/drawing/2014/main" id="{5C40CE5B-D2E4-BF83-1ADD-B612561A54AD}"/>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Google Shape;423;p40">
            <a:extLst>
              <a:ext uri="{FF2B5EF4-FFF2-40B4-BE49-F238E27FC236}">
                <a16:creationId xmlns:a16="http://schemas.microsoft.com/office/drawing/2014/main" id="{A40F167F-3F9C-982D-2CCB-975CD64709DE}"/>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Phương pháp</a:t>
            </a:r>
            <a:endParaRPr sz="1200" i="1">
              <a:solidFill>
                <a:schemeClr val="dk2"/>
              </a:solidFill>
              <a:latin typeface="Playfair Display Black"/>
              <a:ea typeface="Playfair Display Black"/>
              <a:cs typeface="Playfair Display Black"/>
              <a:sym typeface="Playfair Display Black"/>
            </a:endParaRPr>
          </a:p>
        </p:txBody>
      </p:sp>
      <p:sp>
        <p:nvSpPr>
          <p:cNvPr id="4" name="Google Shape;424;p40">
            <a:extLst>
              <a:ext uri="{FF2B5EF4-FFF2-40B4-BE49-F238E27FC236}">
                <a16:creationId xmlns:a16="http://schemas.microsoft.com/office/drawing/2014/main" id="{193FEBD0-9FA2-CF1F-8153-ED78ADFA4429}"/>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Pre-training Data </a:t>
            </a:r>
          </a:p>
        </p:txBody>
      </p:sp>
      <p:pic>
        <p:nvPicPr>
          <p:cNvPr id="6" name="Hình ảnh 6">
            <a:extLst>
              <a:ext uri="{FF2B5EF4-FFF2-40B4-BE49-F238E27FC236}">
                <a16:creationId xmlns:a16="http://schemas.microsoft.com/office/drawing/2014/main" id="{543B3A56-34A5-02F7-B9A9-1F048DD2C362}"/>
              </a:ext>
            </a:extLst>
          </p:cNvPr>
          <p:cNvPicPr>
            <a:picLocks noChangeAspect="1"/>
          </p:cNvPicPr>
          <p:nvPr/>
        </p:nvPicPr>
        <p:blipFill>
          <a:blip r:embed="rId3"/>
          <a:stretch>
            <a:fillRect/>
          </a:stretch>
        </p:blipFill>
        <p:spPr>
          <a:xfrm>
            <a:off x="657007" y="1437238"/>
            <a:ext cx="3353963" cy="242607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p:nvPr/>
        </p:nvSpPr>
        <p:spPr>
          <a:xfrm>
            <a:off x="1345930" y="1880339"/>
            <a:ext cx="1261800" cy="74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4045180" y="1880339"/>
            <a:ext cx="1261800" cy="74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6744430" y="1880339"/>
            <a:ext cx="1261800" cy="74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txBox="1">
            <a:spLocks noGrp="1"/>
          </p:cNvSpPr>
          <p:nvPr>
            <p:ph type="title"/>
          </p:nvPr>
        </p:nvSpPr>
        <p:spPr>
          <a:xfrm>
            <a:off x="715842" y="890436"/>
            <a:ext cx="77040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Tối ưu hóa</a:t>
            </a:r>
            <a:endParaRPr/>
          </a:p>
        </p:txBody>
      </p:sp>
      <p:sp>
        <p:nvSpPr>
          <p:cNvPr id="289" name="Google Shape;289;p36"/>
          <p:cNvSpPr txBox="1">
            <a:spLocks noGrp="1"/>
          </p:cNvSpPr>
          <p:nvPr>
            <p:ph type="title" idx="2"/>
          </p:nvPr>
        </p:nvSpPr>
        <p:spPr>
          <a:xfrm>
            <a:off x="824080" y="2766489"/>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Implementation</a:t>
            </a:r>
            <a:endParaRPr/>
          </a:p>
        </p:txBody>
      </p:sp>
      <p:sp>
        <p:nvSpPr>
          <p:cNvPr id="290" name="Google Shape;290;p36"/>
          <p:cNvSpPr txBox="1">
            <a:spLocks noGrp="1"/>
          </p:cNvSpPr>
          <p:nvPr>
            <p:ph type="subTitle" idx="1"/>
          </p:nvPr>
        </p:nvSpPr>
        <p:spPr>
          <a:xfrm>
            <a:off x="824080" y="3294189"/>
            <a:ext cx="23055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err="1">
                <a:solidFill>
                  <a:srgbClr val="374151"/>
                </a:solidFill>
                <a:latin typeface="Söhne"/>
              </a:rPr>
              <a:t>Triển</a:t>
            </a:r>
            <a:r>
              <a:rPr lang="en-US" sz="1600">
                <a:solidFill>
                  <a:srgbClr val="374151"/>
                </a:solidFill>
                <a:latin typeface="Söhne"/>
              </a:rPr>
              <a:t> </a:t>
            </a:r>
            <a:r>
              <a:rPr lang="en-US" sz="1600" err="1">
                <a:solidFill>
                  <a:srgbClr val="374151"/>
                </a:solidFill>
                <a:latin typeface="Söhne"/>
              </a:rPr>
              <a:t>khai</a:t>
            </a:r>
            <a:r>
              <a:rPr lang="en-US" sz="1600">
                <a:solidFill>
                  <a:srgbClr val="374151"/>
                </a:solidFill>
                <a:latin typeface="Söhne"/>
              </a:rPr>
              <a:t> mô hình </a:t>
            </a:r>
            <a:r>
              <a:rPr lang="en-US" sz="1600" err="1">
                <a:solidFill>
                  <a:srgbClr val="374151"/>
                </a:solidFill>
                <a:latin typeface="Söhne"/>
              </a:rPr>
              <a:t>RoBERTa</a:t>
            </a:r>
            <a:r>
              <a:rPr lang="en-US" sz="1600">
                <a:solidFill>
                  <a:srgbClr val="374151"/>
                </a:solidFill>
                <a:latin typeface="Söhne"/>
              </a:rPr>
              <a:t> </a:t>
            </a:r>
            <a:r>
              <a:rPr lang="en-US" sz="1600" err="1">
                <a:solidFill>
                  <a:srgbClr val="374151"/>
                </a:solidFill>
                <a:latin typeface="Söhne"/>
              </a:rPr>
              <a:t>trong</a:t>
            </a:r>
            <a:r>
              <a:rPr lang="en-US" sz="1600">
                <a:solidFill>
                  <a:srgbClr val="374151"/>
                </a:solidFill>
                <a:latin typeface="Söhne"/>
              </a:rPr>
              <a:t> </a:t>
            </a:r>
            <a:r>
              <a:rPr lang="en-US" sz="1600" err="1">
                <a:solidFill>
                  <a:srgbClr val="374151"/>
                </a:solidFill>
                <a:latin typeface="Söhne"/>
              </a:rPr>
              <a:t>Fairseq</a:t>
            </a:r>
            <a:endParaRPr lang="en-US" sz="1600">
              <a:solidFill>
                <a:srgbClr val="374151"/>
              </a:solidFill>
              <a:latin typeface="Söhne"/>
            </a:endParaRPr>
          </a:p>
        </p:txBody>
      </p:sp>
      <p:sp>
        <p:nvSpPr>
          <p:cNvPr id="291" name="Google Shape;291;p36"/>
          <p:cNvSpPr txBox="1">
            <a:spLocks noGrp="1"/>
          </p:cNvSpPr>
          <p:nvPr>
            <p:ph type="title" idx="3"/>
          </p:nvPr>
        </p:nvSpPr>
        <p:spPr>
          <a:xfrm>
            <a:off x="3523298" y="2766489"/>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Maximum Length</a:t>
            </a:r>
            <a:endParaRPr/>
          </a:p>
        </p:txBody>
      </p:sp>
      <p:sp>
        <p:nvSpPr>
          <p:cNvPr id="292" name="Google Shape;292;p36"/>
          <p:cNvSpPr txBox="1">
            <a:spLocks noGrp="1"/>
          </p:cNvSpPr>
          <p:nvPr>
            <p:ph type="subTitle" idx="4"/>
          </p:nvPr>
        </p:nvSpPr>
        <p:spPr>
          <a:xfrm>
            <a:off x="3366649" y="3430639"/>
            <a:ext cx="2586512"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sz="1600">
                <a:solidFill>
                  <a:srgbClr val="374151"/>
                </a:solidFill>
                <a:latin typeface="Söhne"/>
              </a:rPr>
              <a:t>Một maximum length là 256 subword tokens được sử dụng để phân đoạn các câu</a:t>
            </a:r>
            <a:r>
              <a:rPr lang="en-US" sz="1600">
                <a:solidFill>
                  <a:srgbClr val="374151"/>
                </a:solidFill>
                <a:latin typeface="Söhne"/>
              </a:rPr>
              <a:t>.</a:t>
            </a:r>
          </a:p>
        </p:txBody>
      </p:sp>
      <p:sp>
        <p:nvSpPr>
          <p:cNvPr id="293" name="Google Shape;293;p36"/>
          <p:cNvSpPr txBox="1">
            <a:spLocks noGrp="1"/>
          </p:cNvSpPr>
          <p:nvPr>
            <p:ph type="title" idx="5"/>
          </p:nvPr>
        </p:nvSpPr>
        <p:spPr>
          <a:xfrm>
            <a:off x="6222524" y="2766489"/>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Optimizer</a:t>
            </a:r>
            <a:endParaRPr/>
          </a:p>
        </p:txBody>
      </p:sp>
      <p:sp>
        <p:nvSpPr>
          <p:cNvPr id="294" name="Google Shape;294;p36"/>
          <p:cNvSpPr txBox="1">
            <a:spLocks noGrp="1"/>
          </p:cNvSpPr>
          <p:nvPr>
            <p:ph type="subTitle" idx="6"/>
          </p:nvPr>
        </p:nvSpPr>
        <p:spPr>
          <a:xfrm>
            <a:off x="6227642" y="3253193"/>
            <a:ext cx="23055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err="1">
                <a:solidFill>
                  <a:srgbClr val="374151"/>
                </a:solidFill>
                <a:latin typeface="Söhne"/>
              </a:rPr>
              <a:t>Sử</a:t>
            </a:r>
            <a:r>
              <a:rPr lang="en-US" sz="1600">
                <a:solidFill>
                  <a:srgbClr val="374151"/>
                </a:solidFill>
                <a:latin typeface="Söhne"/>
              </a:rPr>
              <a:t> </a:t>
            </a:r>
            <a:r>
              <a:rPr lang="en-US" sz="1600" err="1">
                <a:solidFill>
                  <a:srgbClr val="374151"/>
                </a:solidFill>
                <a:latin typeface="Söhne"/>
              </a:rPr>
              <a:t>dụng</a:t>
            </a:r>
            <a:r>
              <a:rPr lang="en-US" sz="1600">
                <a:solidFill>
                  <a:srgbClr val="374151"/>
                </a:solidFill>
                <a:latin typeface="Söhne"/>
              </a:rPr>
              <a:t> Adam.</a:t>
            </a:r>
          </a:p>
        </p:txBody>
      </p:sp>
      <p:grpSp>
        <p:nvGrpSpPr>
          <p:cNvPr id="297" name="Google Shape;297;p36"/>
          <p:cNvGrpSpPr/>
          <p:nvPr/>
        </p:nvGrpSpPr>
        <p:grpSpPr>
          <a:xfrm>
            <a:off x="4510951" y="2035644"/>
            <a:ext cx="330259" cy="446388"/>
            <a:chOff x="1835485" y="2422352"/>
            <a:chExt cx="259433" cy="350714"/>
          </a:xfrm>
        </p:grpSpPr>
        <p:sp>
          <p:nvSpPr>
            <p:cNvPr id="298" name="Google Shape;298;p36"/>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6"/>
          <p:cNvGrpSpPr/>
          <p:nvPr/>
        </p:nvGrpSpPr>
        <p:grpSpPr>
          <a:xfrm>
            <a:off x="7126720" y="2035630"/>
            <a:ext cx="497211" cy="446415"/>
            <a:chOff x="3441065" y="4302505"/>
            <a:chExt cx="337069" cy="302593"/>
          </a:xfrm>
        </p:grpSpPr>
        <p:sp>
          <p:nvSpPr>
            <p:cNvPr id="306" name="Google Shape;306;p36"/>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6"/>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6"/>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6"/>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6"/>
          <p:cNvGrpSpPr/>
          <p:nvPr/>
        </p:nvGrpSpPr>
        <p:grpSpPr>
          <a:xfrm>
            <a:off x="1728224" y="2057475"/>
            <a:ext cx="497206" cy="402725"/>
            <a:chOff x="3967437" y="3837102"/>
            <a:chExt cx="364708" cy="295405"/>
          </a:xfrm>
        </p:grpSpPr>
        <p:sp>
          <p:nvSpPr>
            <p:cNvPr id="320" name="Google Shape;320;p36"/>
            <p:cNvSpPr/>
            <p:nvPr/>
          </p:nvSpPr>
          <p:spPr>
            <a:xfrm>
              <a:off x="4178750" y="3868334"/>
              <a:ext cx="153396" cy="264172"/>
            </a:xfrm>
            <a:custGeom>
              <a:avLst/>
              <a:gdLst/>
              <a:ahLst/>
              <a:cxnLst/>
              <a:rect l="l" t="t" r="r" b="b"/>
              <a:pathLst>
                <a:path w="4823" h="8306" extrusionOk="0">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3969346" y="3937447"/>
              <a:ext cx="198431" cy="194678"/>
            </a:xfrm>
            <a:custGeom>
              <a:avLst/>
              <a:gdLst/>
              <a:ahLst/>
              <a:cxnLst/>
              <a:rect l="l" t="t" r="r" b="b"/>
              <a:pathLst>
                <a:path w="6239" h="6121" extrusionOk="0">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3967437" y="3837102"/>
              <a:ext cx="331376" cy="89786"/>
            </a:xfrm>
            <a:custGeom>
              <a:avLst/>
              <a:gdLst/>
              <a:ahLst/>
              <a:cxnLst/>
              <a:rect l="l" t="t" r="r" b="b"/>
              <a:pathLst>
                <a:path w="10419" h="2823" extrusionOk="0">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3994694" y="3917378"/>
              <a:ext cx="158325" cy="156067"/>
            </a:xfrm>
            <a:custGeom>
              <a:avLst/>
              <a:gdLst/>
              <a:ahLst/>
              <a:cxnLst/>
              <a:rect l="l" t="t" r="r" b="b"/>
              <a:pathLst>
                <a:path w="4978" h="4907" extrusionOk="0">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4160812" y="3927174"/>
              <a:ext cx="155813" cy="149992"/>
            </a:xfrm>
            <a:custGeom>
              <a:avLst/>
              <a:gdLst/>
              <a:ahLst/>
              <a:cxnLst/>
              <a:rect l="l" t="t" r="r" b="b"/>
              <a:pathLst>
                <a:path w="4899" h="4716" extrusionOk="0">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22;p40">
            <a:extLst>
              <a:ext uri="{FF2B5EF4-FFF2-40B4-BE49-F238E27FC236}">
                <a16:creationId xmlns:a16="http://schemas.microsoft.com/office/drawing/2014/main" id="{638CF0AB-B934-B08C-6EF4-6AB4D2DF0EEA}"/>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6" name="Google Shape;423;p40">
            <a:extLst>
              <a:ext uri="{FF2B5EF4-FFF2-40B4-BE49-F238E27FC236}">
                <a16:creationId xmlns:a16="http://schemas.microsoft.com/office/drawing/2014/main" id="{F5D61094-B145-A224-72A0-54C1C8922F6F}"/>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Phương pháp</a:t>
            </a:r>
            <a:endParaRPr sz="1200" i="1">
              <a:solidFill>
                <a:schemeClr val="dk2"/>
              </a:solidFill>
              <a:latin typeface="Playfair Display Black"/>
              <a:ea typeface="Playfair Display Black"/>
              <a:cs typeface="Playfair Display Black"/>
              <a:sym typeface="Playfair Display Black"/>
            </a:endParaRPr>
          </a:p>
        </p:txBody>
      </p:sp>
      <p:sp>
        <p:nvSpPr>
          <p:cNvPr id="7" name="Google Shape;424;p40">
            <a:extLst>
              <a:ext uri="{FF2B5EF4-FFF2-40B4-BE49-F238E27FC236}">
                <a16:creationId xmlns:a16="http://schemas.microsoft.com/office/drawing/2014/main" id="{299D4A3F-4AFA-F7C6-A0A6-1666E6CBD3F9}"/>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Tối</a:t>
            </a:r>
            <a:r>
              <a:rPr lang="en-US" sz="1200"/>
              <a:t> </a:t>
            </a:r>
            <a:r>
              <a:rPr lang="en-US" sz="1200" err="1"/>
              <a:t>ưu</a:t>
            </a:r>
            <a:r>
              <a:rPr lang="en-US" sz="1200"/>
              <a:t> </a:t>
            </a:r>
            <a:r>
              <a:rPr lang="en-US" sz="1200" err="1"/>
              <a:t>hóa</a:t>
            </a:r>
            <a:endParaRPr lang="en-US" sz="1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6"/>
          <p:cNvSpPr/>
          <p:nvPr/>
        </p:nvSpPr>
        <p:spPr>
          <a:xfrm>
            <a:off x="1285650" y="1946050"/>
            <a:ext cx="1261800" cy="74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6"/>
          <p:cNvSpPr/>
          <p:nvPr/>
        </p:nvSpPr>
        <p:spPr>
          <a:xfrm>
            <a:off x="3984900" y="1946050"/>
            <a:ext cx="1261800" cy="74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6"/>
          <p:cNvSpPr/>
          <p:nvPr/>
        </p:nvSpPr>
        <p:spPr>
          <a:xfrm>
            <a:off x="6684150" y="1946050"/>
            <a:ext cx="1261800" cy="74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txBox="1">
            <a:spLocks noGrp="1"/>
          </p:cNvSpPr>
          <p:nvPr>
            <p:ph type="title"/>
          </p:nvPr>
        </p:nvSpPr>
        <p:spPr>
          <a:xfrm>
            <a:off x="747625" y="885771"/>
            <a:ext cx="77040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Tối ưu hóa</a:t>
            </a:r>
            <a:endParaRPr/>
          </a:p>
        </p:txBody>
      </p:sp>
      <p:sp>
        <p:nvSpPr>
          <p:cNvPr id="289" name="Google Shape;289;p36"/>
          <p:cNvSpPr txBox="1">
            <a:spLocks noGrp="1"/>
          </p:cNvSpPr>
          <p:nvPr>
            <p:ph type="title" idx="2"/>
          </p:nvPr>
        </p:nvSpPr>
        <p:spPr>
          <a:xfrm>
            <a:off x="763800" y="283220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Batch Size</a:t>
            </a:r>
            <a:endParaRPr/>
          </a:p>
        </p:txBody>
      </p:sp>
      <p:sp>
        <p:nvSpPr>
          <p:cNvPr id="290" name="Google Shape;290;p36"/>
          <p:cNvSpPr txBox="1">
            <a:spLocks noGrp="1"/>
          </p:cNvSpPr>
          <p:nvPr>
            <p:ph type="subTitle" idx="1"/>
          </p:nvPr>
        </p:nvSpPr>
        <p:spPr>
          <a:xfrm>
            <a:off x="530136" y="3352604"/>
            <a:ext cx="2932882" cy="81540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err="1">
                <a:solidFill>
                  <a:srgbClr val="374151"/>
                </a:solidFill>
                <a:latin typeface="Söhne"/>
              </a:rPr>
              <a:t>PhoBERTbase</a:t>
            </a:r>
            <a:r>
              <a:rPr lang="en-US" sz="1600">
                <a:solidFill>
                  <a:srgbClr val="374151"/>
                </a:solidFill>
                <a:latin typeface="Söhne"/>
              </a:rPr>
              <a:t>: </a:t>
            </a:r>
            <a:r>
              <a:rPr lang="vi-VN" sz="1600">
                <a:solidFill>
                  <a:srgbClr val="374151"/>
                </a:solidFill>
                <a:latin typeface="Söhne"/>
              </a:rPr>
              <a:t>1024</a:t>
            </a:r>
            <a:r>
              <a:rPr lang="en-US" sz="1600">
                <a:solidFill>
                  <a:srgbClr val="374151"/>
                </a:solidFill>
                <a:latin typeface="Söhne"/>
              </a:rPr>
              <a:t>.</a:t>
            </a:r>
            <a:r>
              <a:rPr lang="vi-VN" sz="1600">
                <a:solidFill>
                  <a:srgbClr val="374151"/>
                </a:solidFill>
                <a:latin typeface="Söhne"/>
              </a:rPr>
              <a:t> </a:t>
            </a:r>
            <a:endParaRPr lang="en-US" sz="1600">
              <a:solidFill>
                <a:srgbClr val="374151"/>
              </a:solidFill>
              <a:latin typeface="Söhne"/>
            </a:endParaRPr>
          </a:p>
          <a:p>
            <a:pPr marL="0" lvl="0" indent="0" algn="ctr" rtl="0">
              <a:spcBef>
                <a:spcPts val="0"/>
              </a:spcBef>
              <a:spcAft>
                <a:spcPts val="0"/>
              </a:spcAft>
              <a:buNone/>
            </a:pPr>
            <a:r>
              <a:rPr lang="vi-VN" sz="1600">
                <a:solidFill>
                  <a:srgbClr val="374151"/>
                </a:solidFill>
                <a:latin typeface="Söhne"/>
              </a:rPr>
              <a:t>PhoBERTlarge</a:t>
            </a:r>
            <a:r>
              <a:rPr lang="en-US" sz="1600">
                <a:solidFill>
                  <a:srgbClr val="374151"/>
                </a:solidFill>
                <a:latin typeface="Söhne"/>
              </a:rPr>
              <a:t>:</a:t>
            </a:r>
            <a:r>
              <a:rPr lang="vi-VN" sz="1600">
                <a:solidFill>
                  <a:srgbClr val="374151"/>
                </a:solidFill>
                <a:latin typeface="Söhne"/>
              </a:rPr>
              <a:t> 512.</a:t>
            </a:r>
            <a:endParaRPr lang="en-US" sz="1600">
              <a:solidFill>
                <a:srgbClr val="374151"/>
              </a:solidFill>
              <a:latin typeface="Söhne"/>
            </a:endParaRPr>
          </a:p>
        </p:txBody>
      </p:sp>
      <p:sp>
        <p:nvSpPr>
          <p:cNvPr id="291" name="Google Shape;291;p36"/>
          <p:cNvSpPr txBox="1">
            <a:spLocks noGrp="1"/>
          </p:cNvSpPr>
          <p:nvPr>
            <p:ph type="title" idx="3"/>
          </p:nvPr>
        </p:nvSpPr>
        <p:spPr>
          <a:xfrm>
            <a:off x="3463018" y="283220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Learning Rate</a:t>
            </a:r>
            <a:endParaRPr/>
          </a:p>
        </p:txBody>
      </p:sp>
      <p:sp>
        <p:nvSpPr>
          <p:cNvPr id="292" name="Google Shape;292;p36"/>
          <p:cNvSpPr txBox="1">
            <a:spLocks noGrp="1"/>
          </p:cNvSpPr>
          <p:nvPr>
            <p:ph type="subTitle" idx="4"/>
          </p:nvPr>
        </p:nvSpPr>
        <p:spPr>
          <a:xfrm>
            <a:off x="3463021" y="3359900"/>
            <a:ext cx="23055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600" err="1">
                <a:solidFill>
                  <a:srgbClr val="374151"/>
                </a:solidFill>
                <a:latin typeface="Söhne"/>
              </a:rPr>
              <a:t>PhoBERT</a:t>
            </a:r>
            <a:r>
              <a:rPr lang="en-US" sz="1600">
                <a:solidFill>
                  <a:srgbClr val="374151"/>
                </a:solidFill>
                <a:latin typeface="Söhne"/>
              </a:rPr>
              <a:t>-base: 0,0004.</a:t>
            </a:r>
          </a:p>
          <a:p>
            <a:pPr marL="0" lvl="0" indent="0" algn="ctr" rtl="0">
              <a:spcBef>
                <a:spcPts val="0"/>
              </a:spcBef>
              <a:spcAft>
                <a:spcPts val="0"/>
              </a:spcAft>
              <a:buNone/>
            </a:pPr>
            <a:r>
              <a:rPr lang="en-US" sz="1600" err="1">
                <a:solidFill>
                  <a:srgbClr val="374151"/>
                </a:solidFill>
                <a:latin typeface="Söhne"/>
              </a:rPr>
              <a:t>PhoBERT</a:t>
            </a:r>
            <a:r>
              <a:rPr lang="en-US" sz="1600">
                <a:solidFill>
                  <a:srgbClr val="374151"/>
                </a:solidFill>
                <a:latin typeface="Söhne"/>
              </a:rPr>
              <a:t>-large: 0,0002.</a:t>
            </a:r>
          </a:p>
        </p:txBody>
      </p:sp>
      <p:sp>
        <p:nvSpPr>
          <p:cNvPr id="293" name="Google Shape;293;p36"/>
          <p:cNvSpPr txBox="1">
            <a:spLocks noGrp="1"/>
          </p:cNvSpPr>
          <p:nvPr>
            <p:ph type="title" idx="5"/>
          </p:nvPr>
        </p:nvSpPr>
        <p:spPr>
          <a:xfrm>
            <a:off x="6162244" y="2832200"/>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Epochs</a:t>
            </a:r>
            <a:endParaRPr/>
          </a:p>
        </p:txBody>
      </p:sp>
      <p:sp>
        <p:nvSpPr>
          <p:cNvPr id="294" name="Google Shape;294;p36"/>
          <p:cNvSpPr txBox="1">
            <a:spLocks noGrp="1"/>
          </p:cNvSpPr>
          <p:nvPr>
            <p:ph type="subTitle" idx="6"/>
          </p:nvPr>
        </p:nvSpPr>
        <p:spPr>
          <a:xfrm>
            <a:off x="6162250" y="3359900"/>
            <a:ext cx="23055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374151"/>
                </a:solidFill>
                <a:latin typeface="Söhne"/>
              </a:rPr>
              <a:t>40 epochs.</a:t>
            </a:r>
          </a:p>
        </p:txBody>
      </p:sp>
      <p:grpSp>
        <p:nvGrpSpPr>
          <p:cNvPr id="297" name="Google Shape;297;p36"/>
          <p:cNvGrpSpPr/>
          <p:nvPr/>
        </p:nvGrpSpPr>
        <p:grpSpPr>
          <a:xfrm>
            <a:off x="4450671" y="2101355"/>
            <a:ext cx="330259" cy="446388"/>
            <a:chOff x="1835485" y="2422352"/>
            <a:chExt cx="259433" cy="350714"/>
          </a:xfrm>
        </p:grpSpPr>
        <p:sp>
          <p:nvSpPr>
            <p:cNvPr id="298" name="Google Shape;298;p36"/>
            <p:cNvSpPr/>
            <p:nvPr/>
          </p:nvSpPr>
          <p:spPr>
            <a:xfrm>
              <a:off x="2027460" y="2437141"/>
              <a:ext cx="36767" cy="33713"/>
            </a:xfrm>
            <a:custGeom>
              <a:avLst/>
              <a:gdLst/>
              <a:ahLst/>
              <a:cxnLst/>
              <a:rect l="l" t="t" r="r" b="b"/>
              <a:pathLst>
                <a:path w="1156" h="1060" extrusionOk="0">
                  <a:moveTo>
                    <a:pt x="834" y="322"/>
                  </a:moveTo>
                  <a:lnTo>
                    <a:pt x="834" y="715"/>
                  </a:lnTo>
                  <a:lnTo>
                    <a:pt x="334" y="715"/>
                  </a:lnTo>
                  <a:lnTo>
                    <a:pt x="334" y="322"/>
                  </a:lnTo>
                  <a:close/>
                  <a:moveTo>
                    <a:pt x="263" y="0"/>
                  </a:moveTo>
                  <a:cubicBezTo>
                    <a:pt x="120" y="0"/>
                    <a:pt x="1" y="119"/>
                    <a:pt x="1" y="262"/>
                  </a:cubicBezTo>
                  <a:lnTo>
                    <a:pt x="1" y="786"/>
                  </a:lnTo>
                  <a:cubicBezTo>
                    <a:pt x="1" y="941"/>
                    <a:pt x="120" y="1060"/>
                    <a:pt x="263" y="1060"/>
                  </a:cubicBezTo>
                  <a:lnTo>
                    <a:pt x="894" y="1060"/>
                  </a:lnTo>
                  <a:cubicBezTo>
                    <a:pt x="1037" y="1060"/>
                    <a:pt x="1156" y="941"/>
                    <a:pt x="1156" y="786"/>
                  </a:cubicBezTo>
                  <a:lnTo>
                    <a:pt x="1156" y="262"/>
                  </a:lnTo>
                  <a:cubicBezTo>
                    <a:pt x="1156" y="119"/>
                    <a:pt x="1037" y="0"/>
                    <a:pt x="8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6"/>
            <p:cNvSpPr/>
            <p:nvPr/>
          </p:nvSpPr>
          <p:spPr>
            <a:xfrm>
              <a:off x="1870693" y="2531125"/>
              <a:ext cx="33968" cy="32059"/>
            </a:xfrm>
            <a:custGeom>
              <a:avLst/>
              <a:gdLst/>
              <a:ahLst/>
              <a:cxnLst/>
              <a:rect l="l" t="t" r="r" b="b"/>
              <a:pathLst>
                <a:path w="1068" h="1008" extrusionOk="0">
                  <a:moveTo>
                    <a:pt x="453" y="1"/>
                  </a:moveTo>
                  <a:cubicBezTo>
                    <a:pt x="269" y="1"/>
                    <a:pt x="120" y="99"/>
                    <a:pt x="179" y="248"/>
                  </a:cubicBezTo>
                  <a:cubicBezTo>
                    <a:pt x="197" y="310"/>
                    <a:pt x="260" y="345"/>
                    <a:pt x="320" y="345"/>
                  </a:cubicBezTo>
                  <a:cubicBezTo>
                    <a:pt x="342" y="345"/>
                    <a:pt x="363" y="341"/>
                    <a:pt x="382" y="331"/>
                  </a:cubicBezTo>
                  <a:cubicBezTo>
                    <a:pt x="403" y="323"/>
                    <a:pt x="425" y="319"/>
                    <a:pt x="445" y="319"/>
                  </a:cubicBezTo>
                  <a:cubicBezTo>
                    <a:pt x="540" y="319"/>
                    <a:pt x="620" y="400"/>
                    <a:pt x="620" y="498"/>
                  </a:cubicBezTo>
                  <a:cubicBezTo>
                    <a:pt x="620" y="608"/>
                    <a:pt x="532" y="676"/>
                    <a:pt x="442" y="676"/>
                  </a:cubicBezTo>
                  <a:cubicBezTo>
                    <a:pt x="395" y="676"/>
                    <a:pt x="347" y="658"/>
                    <a:pt x="310" y="617"/>
                  </a:cubicBezTo>
                  <a:cubicBezTo>
                    <a:pt x="279" y="580"/>
                    <a:pt x="235" y="562"/>
                    <a:pt x="190" y="562"/>
                  </a:cubicBezTo>
                  <a:cubicBezTo>
                    <a:pt x="148" y="562"/>
                    <a:pt x="106" y="577"/>
                    <a:pt x="72" y="605"/>
                  </a:cubicBezTo>
                  <a:cubicBezTo>
                    <a:pt x="1" y="665"/>
                    <a:pt x="1" y="760"/>
                    <a:pt x="60" y="843"/>
                  </a:cubicBezTo>
                  <a:cubicBezTo>
                    <a:pt x="171" y="958"/>
                    <a:pt x="308" y="1008"/>
                    <a:pt x="441" y="1008"/>
                  </a:cubicBezTo>
                  <a:cubicBezTo>
                    <a:pt x="764" y="1008"/>
                    <a:pt x="1068" y="714"/>
                    <a:pt x="941" y="343"/>
                  </a:cubicBezTo>
                  <a:cubicBezTo>
                    <a:pt x="858" y="99"/>
                    <a:pt x="638" y="1"/>
                    <a:pt x="4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6"/>
            <p:cNvSpPr/>
            <p:nvPr/>
          </p:nvSpPr>
          <p:spPr>
            <a:xfrm>
              <a:off x="2028223" y="2531030"/>
              <a:ext cx="32218" cy="31042"/>
            </a:xfrm>
            <a:custGeom>
              <a:avLst/>
              <a:gdLst/>
              <a:ahLst/>
              <a:cxnLst/>
              <a:rect l="l" t="t" r="r" b="b"/>
              <a:pathLst>
                <a:path w="1013" h="976" extrusionOk="0">
                  <a:moveTo>
                    <a:pt x="511" y="1"/>
                  </a:moveTo>
                  <a:cubicBezTo>
                    <a:pt x="245" y="1"/>
                    <a:pt x="1" y="210"/>
                    <a:pt x="1" y="501"/>
                  </a:cubicBezTo>
                  <a:cubicBezTo>
                    <a:pt x="1" y="770"/>
                    <a:pt x="222" y="975"/>
                    <a:pt x="383" y="975"/>
                  </a:cubicBezTo>
                  <a:cubicBezTo>
                    <a:pt x="443" y="975"/>
                    <a:pt x="495" y="947"/>
                    <a:pt x="525" y="882"/>
                  </a:cubicBezTo>
                  <a:cubicBezTo>
                    <a:pt x="548" y="799"/>
                    <a:pt x="525" y="703"/>
                    <a:pt x="429" y="668"/>
                  </a:cubicBezTo>
                  <a:cubicBezTo>
                    <a:pt x="334" y="620"/>
                    <a:pt x="298" y="513"/>
                    <a:pt x="346" y="430"/>
                  </a:cubicBezTo>
                  <a:cubicBezTo>
                    <a:pt x="379" y="358"/>
                    <a:pt x="441" y="327"/>
                    <a:pt x="503" y="327"/>
                  </a:cubicBezTo>
                  <a:cubicBezTo>
                    <a:pt x="597" y="327"/>
                    <a:pt x="691" y="398"/>
                    <a:pt x="691" y="513"/>
                  </a:cubicBezTo>
                  <a:cubicBezTo>
                    <a:pt x="679" y="627"/>
                    <a:pt x="762" y="690"/>
                    <a:pt x="846" y="690"/>
                  </a:cubicBezTo>
                  <a:cubicBezTo>
                    <a:pt x="928" y="690"/>
                    <a:pt x="1013" y="630"/>
                    <a:pt x="1013" y="501"/>
                  </a:cubicBezTo>
                  <a:cubicBezTo>
                    <a:pt x="1013" y="311"/>
                    <a:pt x="894" y="144"/>
                    <a:pt x="727" y="49"/>
                  </a:cubicBezTo>
                  <a:cubicBezTo>
                    <a:pt x="656" y="16"/>
                    <a:pt x="583" y="1"/>
                    <a:pt x="5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6"/>
            <p:cNvSpPr/>
            <p:nvPr/>
          </p:nvSpPr>
          <p:spPr>
            <a:xfrm>
              <a:off x="1952495" y="2480714"/>
              <a:ext cx="35208" cy="29165"/>
            </a:xfrm>
            <a:custGeom>
              <a:avLst/>
              <a:gdLst/>
              <a:ahLst/>
              <a:cxnLst/>
              <a:rect l="l" t="t" r="r" b="b"/>
              <a:pathLst>
                <a:path w="1107" h="917" extrusionOk="0">
                  <a:moveTo>
                    <a:pt x="561" y="0"/>
                  </a:moveTo>
                  <a:cubicBezTo>
                    <a:pt x="450" y="0"/>
                    <a:pt x="336" y="40"/>
                    <a:pt x="239" y="130"/>
                  </a:cubicBezTo>
                  <a:cubicBezTo>
                    <a:pt x="0" y="357"/>
                    <a:pt x="48" y="738"/>
                    <a:pt x="334" y="904"/>
                  </a:cubicBezTo>
                  <a:cubicBezTo>
                    <a:pt x="358" y="916"/>
                    <a:pt x="393" y="916"/>
                    <a:pt x="405" y="916"/>
                  </a:cubicBezTo>
                  <a:cubicBezTo>
                    <a:pt x="572" y="916"/>
                    <a:pt x="631" y="702"/>
                    <a:pt x="477" y="607"/>
                  </a:cubicBezTo>
                  <a:cubicBezTo>
                    <a:pt x="346" y="535"/>
                    <a:pt x="405" y="309"/>
                    <a:pt x="548" y="309"/>
                  </a:cubicBezTo>
                  <a:cubicBezTo>
                    <a:pt x="655" y="309"/>
                    <a:pt x="727" y="404"/>
                    <a:pt x="703" y="500"/>
                  </a:cubicBezTo>
                  <a:cubicBezTo>
                    <a:pt x="691" y="595"/>
                    <a:pt x="727" y="678"/>
                    <a:pt x="822" y="702"/>
                  </a:cubicBezTo>
                  <a:cubicBezTo>
                    <a:pt x="830" y="703"/>
                    <a:pt x="839" y="704"/>
                    <a:pt x="848" y="704"/>
                  </a:cubicBezTo>
                  <a:cubicBezTo>
                    <a:pt x="924" y="704"/>
                    <a:pt x="1002" y="658"/>
                    <a:pt x="1012" y="583"/>
                  </a:cubicBezTo>
                  <a:cubicBezTo>
                    <a:pt x="1107" y="258"/>
                    <a:pt x="844" y="0"/>
                    <a:pt x="5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6"/>
            <p:cNvSpPr/>
            <p:nvPr/>
          </p:nvSpPr>
          <p:spPr>
            <a:xfrm>
              <a:off x="1835485" y="2422352"/>
              <a:ext cx="259433" cy="350714"/>
            </a:xfrm>
            <a:custGeom>
              <a:avLst/>
              <a:gdLst/>
              <a:ahLst/>
              <a:cxnLst/>
              <a:rect l="l" t="t" r="r" b="b"/>
              <a:pathLst>
                <a:path w="8157" h="11027" extrusionOk="0">
                  <a:moveTo>
                    <a:pt x="7180" y="334"/>
                  </a:moveTo>
                  <a:cubicBezTo>
                    <a:pt x="7358" y="334"/>
                    <a:pt x="7501" y="477"/>
                    <a:pt x="7501" y="656"/>
                  </a:cubicBezTo>
                  <a:lnTo>
                    <a:pt x="7501" y="1620"/>
                  </a:lnTo>
                  <a:lnTo>
                    <a:pt x="5692" y="1620"/>
                  </a:lnTo>
                  <a:cubicBezTo>
                    <a:pt x="5382" y="1013"/>
                    <a:pt x="4751" y="632"/>
                    <a:pt x="4048" y="632"/>
                  </a:cubicBezTo>
                  <a:cubicBezTo>
                    <a:pt x="3334" y="632"/>
                    <a:pt x="2727" y="1025"/>
                    <a:pt x="2417" y="1620"/>
                  </a:cubicBezTo>
                  <a:lnTo>
                    <a:pt x="703" y="1620"/>
                  </a:lnTo>
                  <a:lnTo>
                    <a:pt x="703" y="656"/>
                  </a:lnTo>
                  <a:cubicBezTo>
                    <a:pt x="703" y="477"/>
                    <a:pt x="858" y="334"/>
                    <a:pt x="1036" y="334"/>
                  </a:cubicBezTo>
                  <a:close/>
                  <a:moveTo>
                    <a:pt x="2286" y="1965"/>
                  </a:moveTo>
                  <a:cubicBezTo>
                    <a:pt x="2191" y="2275"/>
                    <a:pt x="2179" y="2620"/>
                    <a:pt x="2263" y="2930"/>
                  </a:cubicBezTo>
                  <a:lnTo>
                    <a:pt x="703" y="2930"/>
                  </a:lnTo>
                  <a:lnTo>
                    <a:pt x="703" y="1965"/>
                  </a:lnTo>
                  <a:close/>
                  <a:moveTo>
                    <a:pt x="4072" y="965"/>
                  </a:moveTo>
                  <a:cubicBezTo>
                    <a:pt x="4584" y="965"/>
                    <a:pt x="5049" y="1227"/>
                    <a:pt x="5334" y="1644"/>
                  </a:cubicBezTo>
                  <a:cubicBezTo>
                    <a:pt x="5406" y="1739"/>
                    <a:pt x="5453" y="1858"/>
                    <a:pt x="5453" y="1858"/>
                  </a:cubicBezTo>
                  <a:cubicBezTo>
                    <a:pt x="5465" y="1894"/>
                    <a:pt x="5477" y="1942"/>
                    <a:pt x="5501" y="1954"/>
                  </a:cubicBezTo>
                  <a:cubicBezTo>
                    <a:pt x="5537" y="1995"/>
                    <a:pt x="5584" y="2013"/>
                    <a:pt x="5631" y="2013"/>
                  </a:cubicBezTo>
                  <a:cubicBezTo>
                    <a:pt x="5677" y="2013"/>
                    <a:pt x="5721" y="1995"/>
                    <a:pt x="5751" y="1965"/>
                  </a:cubicBezTo>
                  <a:lnTo>
                    <a:pt x="7525" y="1965"/>
                  </a:lnTo>
                  <a:lnTo>
                    <a:pt x="7525" y="2930"/>
                  </a:lnTo>
                  <a:lnTo>
                    <a:pt x="5870" y="2930"/>
                  </a:lnTo>
                  <a:cubicBezTo>
                    <a:pt x="5894" y="2787"/>
                    <a:pt x="5930" y="2632"/>
                    <a:pt x="5930" y="2489"/>
                  </a:cubicBezTo>
                  <a:cubicBezTo>
                    <a:pt x="5918" y="2394"/>
                    <a:pt x="5834" y="2323"/>
                    <a:pt x="5751" y="2323"/>
                  </a:cubicBezTo>
                  <a:cubicBezTo>
                    <a:pt x="5656" y="2323"/>
                    <a:pt x="5584" y="2394"/>
                    <a:pt x="5584" y="2489"/>
                  </a:cubicBezTo>
                  <a:cubicBezTo>
                    <a:pt x="5584" y="3323"/>
                    <a:pt x="4894" y="4001"/>
                    <a:pt x="4072" y="4001"/>
                  </a:cubicBezTo>
                  <a:cubicBezTo>
                    <a:pt x="2858" y="4001"/>
                    <a:pt x="2132" y="2656"/>
                    <a:pt x="2822" y="1644"/>
                  </a:cubicBezTo>
                  <a:cubicBezTo>
                    <a:pt x="3084" y="1239"/>
                    <a:pt x="3548" y="965"/>
                    <a:pt x="4072" y="965"/>
                  </a:cubicBezTo>
                  <a:close/>
                  <a:moveTo>
                    <a:pt x="7525" y="3263"/>
                  </a:moveTo>
                  <a:lnTo>
                    <a:pt x="7525" y="4680"/>
                  </a:lnTo>
                  <a:lnTo>
                    <a:pt x="715" y="4680"/>
                  </a:lnTo>
                  <a:lnTo>
                    <a:pt x="715" y="3263"/>
                  </a:lnTo>
                  <a:lnTo>
                    <a:pt x="2382" y="3263"/>
                  </a:lnTo>
                  <a:cubicBezTo>
                    <a:pt x="2679" y="3882"/>
                    <a:pt x="3322" y="4335"/>
                    <a:pt x="4072" y="4335"/>
                  </a:cubicBezTo>
                  <a:cubicBezTo>
                    <a:pt x="4810" y="4335"/>
                    <a:pt x="5453" y="3882"/>
                    <a:pt x="5751" y="3263"/>
                  </a:cubicBezTo>
                  <a:close/>
                  <a:moveTo>
                    <a:pt x="7549" y="4990"/>
                  </a:moveTo>
                  <a:lnTo>
                    <a:pt x="7775" y="6025"/>
                  </a:lnTo>
                  <a:lnTo>
                    <a:pt x="381" y="6025"/>
                  </a:lnTo>
                  <a:lnTo>
                    <a:pt x="679" y="4990"/>
                  </a:lnTo>
                  <a:close/>
                  <a:moveTo>
                    <a:pt x="7823" y="6359"/>
                  </a:moveTo>
                  <a:lnTo>
                    <a:pt x="7823" y="7776"/>
                  </a:lnTo>
                  <a:lnTo>
                    <a:pt x="6489" y="7776"/>
                  </a:lnTo>
                  <a:lnTo>
                    <a:pt x="6489" y="7216"/>
                  </a:lnTo>
                  <a:lnTo>
                    <a:pt x="7168" y="7216"/>
                  </a:lnTo>
                  <a:cubicBezTo>
                    <a:pt x="7251" y="7216"/>
                    <a:pt x="7323" y="7145"/>
                    <a:pt x="7323" y="7061"/>
                  </a:cubicBezTo>
                  <a:cubicBezTo>
                    <a:pt x="7323" y="6966"/>
                    <a:pt x="7251" y="6895"/>
                    <a:pt x="7168" y="6895"/>
                  </a:cubicBezTo>
                  <a:lnTo>
                    <a:pt x="953" y="6895"/>
                  </a:lnTo>
                  <a:cubicBezTo>
                    <a:pt x="870" y="6895"/>
                    <a:pt x="798" y="6966"/>
                    <a:pt x="798" y="7061"/>
                  </a:cubicBezTo>
                  <a:cubicBezTo>
                    <a:pt x="798" y="7145"/>
                    <a:pt x="870" y="7216"/>
                    <a:pt x="953" y="7216"/>
                  </a:cubicBezTo>
                  <a:lnTo>
                    <a:pt x="1632" y="7216"/>
                  </a:lnTo>
                  <a:lnTo>
                    <a:pt x="1632" y="7776"/>
                  </a:lnTo>
                  <a:lnTo>
                    <a:pt x="322" y="7776"/>
                  </a:lnTo>
                  <a:lnTo>
                    <a:pt x="322" y="6359"/>
                  </a:lnTo>
                  <a:close/>
                  <a:moveTo>
                    <a:pt x="6168" y="7216"/>
                  </a:moveTo>
                  <a:lnTo>
                    <a:pt x="6168" y="10716"/>
                  </a:lnTo>
                  <a:lnTo>
                    <a:pt x="1965" y="10716"/>
                  </a:lnTo>
                  <a:lnTo>
                    <a:pt x="1965" y="7216"/>
                  </a:lnTo>
                  <a:close/>
                  <a:moveTo>
                    <a:pt x="1048" y="1"/>
                  </a:moveTo>
                  <a:cubicBezTo>
                    <a:pt x="691" y="1"/>
                    <a:pt x="393" y="299"/>
                    <a:pt x="393" y="656"/>
                  </a:cubicBezTo>
                  <a:lnTo>
                    <a:pt x="393" y="4799"/>
                  </a:lnTo>
                  <a:lnTo>
                    <a:pt x="0" y="6133"/>
                  </a:lnTo>
                  <a:lnTo>
                    <a:pt x="0" y="6145"/>
                  </a:lnTo>
                  <a:lnTo>
                    <a:pt x="0" y="6168"/>
                  </a:lnTo>
                  <a:lnTo>
                    <a:pt x="0" y="6180"/>
                  </a:lnTo>
                  <a:lnTo>
                    <a:pt x="0" y="7919"/>
                  </a:lnTo>
                  <a:cubicBezTo>
                    <a:pt x="0" y="8014"/>
                    <a:pt x="84" y="8085"/>
                    <a:pt x="167" y="8085"/>
                  </a:cubicBezTo>
                  <a:lnTo>
                    <a:pt x="1655" y="8085"/>
                  </a:lnTo>
                  <a:lnTo>
                    <a:pt x="1655" y="10871"/>
                  </a:lnTo>
                  <a:cubicBezTo>
                    <a:pt x="1655" y="10955"/>
                    <a:pt x="1727" y="11026"/>
                    <a:pt x="1822" y="11026"/>
                  </a:cubicBezTo>
                  <a:lnTo>
                    <a:pt x="6346" y="11026"/>
                  </a:lnTo>
                  <a:cubicBezTo>
                    <a:pt x="6430" y="11026"/>
                    <a:pt x="6513" y="10955"/>
                    <a:pt x="6513" y="10871"/>
                  </a:cubicBezTo>
                  <a:lnTo>
                    <a:pt x="6513" y="8085"/>
                  </a:lnTo>
                  <a:lnTo>
                    <a:pt x="8001" y="8085"/>
                  </a:lnTo>
                  <a:cubicBezTo>
                    <a:pt x="8085" y="8085"/>
                    <a:pt x="8156" y="8014"/>
                    <a:pt x="8156" y="7919"/>
                  </a:cubicBezTo>
                  <a:lnTo>
                    <a:pt x="8156" y="6180"/>
                  </a:lnTo>
                  <a:cubicBezTo>
                    <a:pt x="8144" y="6180"/>
                    <a:pt x="8144" y="6180"/>
                    <a:pt x="8132" y="6168"/>
                  </a:cubicBezTo>
                  <a:lnTo>
                    <a:pt x="8132" y="6133"/>
                  </a:lnTo>
                  <a:lnTo>
                    <a:pt x="7847" y="4823"/>
                  </a:lnTo>
                  <a:lnTo>
                    <a:pt x="7847" y="656"/>
                  </a:lnTo>
                  <a:cubicBezTo>
                    <a:pt x="7847" y="299"/>
                    <a:pt x="7549" y="1"/>
                    <a:pt x="71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6"/>
            <p:cNvSpPr/>
            <p:nvPr/>
          </p:nvSpPr>
          <p:spPr>
            <a:xfrm>
              <a:off x="1916142" y="2464366"/>
              <a:ext cx="86001" cy="74646"/>
            </a:xfrm>
            <a:custGeom>
              <a:avLst/>
              <a:gdLst/>
              <a:ahLst/>
              <a:cxnLst/>
              <a:rect l="l" t="t" r="r" b="b"/>
              <a:pathLst>
                <a:path w="2704" h="2347" extrusionOk="0">
                  <a:moveTo>
                    <a:pt x="1345" y="0"/>
                  </a:moveTo>
                  <a:cubicBezTo>
                    <a:pt x="1338" y="0"/>
                    <a:pt x="1330" y="1"/>
                    <a:pt x="1322" y="1"/>
                  </a:cubicBezTo>
                  <a:cubicBezTo>
                    <a:pt x="358" y="180"/>
                    <a:pt x="0" y="1418"/>
                    <a:pt x="774" y="2061"/>
                  </a:cubicBezTo>
                  <a:cubicBezTo>
                    <a:pt x="1003" y="2258"/>
                    <a:pt x="1269" y="2346"/>
                    <a:pt x="1528" y="2346"/>
                  </a:cubicBezTo>
                  <a:cubicBezTo>
                    <a:pt x="2132" y="2346"/>
                    <a:pt x="2703" y="1868"/>
                    <a:pt x="2703" y="1168"/>
                  </a:cubicBezTo>
                  <a:cubicBezTo>
                    <a:pt x="2703" y="716"/>
                    <a:pt x="2453" y="323"/>
                    <a:pt x="2072" y="109"/>
                  </a:cubicBezTo>
                  <a:cubicBezTo>
                    <a:pt x="2045" y="95"/>
                    <a:pt x="2017" y="89"/>
                    <a:pt x="1991" y="89"/>
                  </a:cubicBezTo>
                  <a:cubicBezTo>
                    <a:pt x="1882" y="89"/>
                    <a:pt x="1798" y="198"/>
                    <a:pt x="1846" y="323"/>
                  </a:cubicBezTo>
                  <a:cubicBezTo>
                    <a:pt x="1846" y="323"/>
                    <a:pt x="1846" y="335"/>
                    <a:pt x="1858" y="347"/>
                  </a:cubicBezTo>
                  <a:cubicBezTo>
                    <a:pt x="1870" y="382"/>
                    <a:pt x="1905" y="394"/>
                    <a:pt x="1917" y="406"/>
                  </a:cubicBezTo>
                  <a:cubicBezTo>
                    <a:pt x="2405" y="656"/>
                    <a:pt x="2525" y="1299"/>
                    <a:pt x="2191" y="1716"/>
                  </a:cubicBezTo>
                  <a:cubicBezTo>
                    <a:pt x="2017" y="1922"/>
                    <a:pt x="1779" y="2022"/>
                    <a:pt x="1543" y="2022"/>
                  </a:cubicBezTo>
                  <a:cubicBezTo>
                    <a:pt x="1262" y="2022"/>
                    <a:pt x="984" y="1881"/>
                    <a:pt x="822" y="1609"/>
                  </a:cubicBezTo>
                  <a:cubicBezTo>
                    <a:pt x="500" y="1109"/>
                    <a:pt x="798" y="442"/>
                    <a:pt x="1382" y="335"/>
                  </a:cubicBezTo>
                  <a:cubicBezTo>
                    <a:pt x="1599" y="289"/>
                    <a:pt x="1541" y="0"/>
                    <a:pt x="13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6"/>
            <p:cNvSpPr/>
            <p:nvPr/>
          </p:nvSpPr>
          <p:spPr>
            <a:xfrm>
              <a:off x="1910449" y="2663211"/>
              <a:ext cx="108328" cy="89022"/>
            </a:xfrm>
            <a:custGeom>
              <a:avLst/>
              <a:gdLst/>
              <a:ahLst/>
              <a:cxnLst/>
              <a:rect l="l" t="t" r="r" b="b"/>
              <a:pathLst>
                <a:path w="3406" h="2799" extrusionOk="0">
                  <a:moveTo>
                    <a:pt x="3085" y="322"/>
                  </a:moveTo>
                  <a:lnTo>
                    <a:pt x="3085" y="2465"/>
                  </a:lnTo>
                  <a:lnTo>
                    <a:pt x="322" y="2465"/>
                  </a:lnTo>
                  <a:lnTo>
                    <a:pt x="322" y="322"/>
                  </a:lnTo>
                  <a:close/>
                  <a:moveTo>
                    <a:pt x="167" y="0"/>
                  </a:moveTo>
                  <a:cubicBezTo>
                    <a:pt x="72" y="0"/>
                    <a:pt x="1" y="84"/>
                    <a:pt x="1" y="167"/>
                  </a:cubicBezTo>
                  <a:lnTo>
                    <a:pt x="1" y="2643"/>
                  </a:lnTo>
                  <a:cubicBezTo>
                    <a:pt x="1" y="2727"/>
                    <a:pt x="72" y="2798"/>
                    <a:pt x="167" y="2798"/>
                  </a:cubicBezTo>
                  <a:lnTo>
                    <a:pt x="3239" y="2798"/>
                  </a:lnTo>
                  <a:cubicBezTo>
                    <a:pt x="3335" y="2798"/>
                    <a:pt x="3406" y="2727"/>
                    <a:pt x="3406" y="2643"/>
                  </a:cubicBezTo>
                  <a:lnTo>
                    <a:pt x="3406" y="167"/>
                  </a:lnTo>
                  <a:cubicBezTo>
                    <a:pt x="3406" y="60"/>
                    <a:pt x="3335" y="0"/>
                    <a:pt x="32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6"/>
          <p:cNvGrpSpPr/>
          <p:nvPr/>
        </p:nvGrpSpPr>
        <p:grpSpPr>
          <a:xfrm>
            <a:off x="7066440" y="2101341"/>
            <a:ext cx="497211" cy="446415"/>
            <a:chOff x="3441065" y="4302505"/>
            <a:chExt cx="337069" cy="302593"/>
          </a:xfrm>
        </p:grpSpPr>
        <p:sp>
          <p:nvSpPr>
            <p:cNvPr id="306" name="Google Shape;306;p36"/>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6"/>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6"/>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6"/>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6"/>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6"/>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6"/>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6"/>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6"/>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6"/>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6"/>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36"/>
          <p:cNvGrpSpPr/>
          <p:nvPr/>
        </p:nvGrpSpPr>
        <p:grpSpPr>
          <a:xfrm>
            <a:off x="1667944" y="2123186"/>
            <a:ext cx="497206" cy="402725"/>
            <a:chOff x="3967437" y="3837102"/>
            <a:chExt cx="364708" cy="295405"/>
          </a:xfrm>
        </p:grpSpPr>
        <p:sp>
          <p:nvSpPr>
            <p:cNvPr id="320" name="Google Shape;320;p36"/>
            <p:cNvSpPr/>
            <p:nvPr/>
          </p:nvSpPr>
          <p:spPr>
            <a:xfrm>
              <a:off x="4178750" y="3868334"/>
              <a:ext cx="153396" cy="264172"/>
            </a:xfrm>
            <a:custGeom>
              <a:avLst/>
              <a:gdLst/>
              <a:ahLst/>
              <a:cxnLst/>
              <a:rect l="l" t="t" r="r" b="b"/>
              <a:pathLst>
                <a:path w="4823" h="8306" extrusionOk="0">
                  <a:moveTo>
                    <a:pt x="4273" y="1"/>
                  </a:moveTo>
                  <a:cubicBezTo>
                    <a:pt x="4217" y="1"/>
                    <a:pt x="4158" y="32"/>
                    <a:pt x="4120" y="78"/>
                  </a:cubicBezTo>
                  <a:cubicBezTo>
                    <a:pt x="4060" y="150"/>
                    <a:pt x="4096" y="257"/>
                    <a:pt x="4167" y="316"/>
                  </a:cubicBezTo>
                  <a:cubicBezTo>
                    <a:pt x="4370" y="471"/>
                    <a:pt x="4489" y="685"/>
                    <a:pt x="4489" y="947"/>
                  </a:cubicBezTo>
                  <a:lnTo>
                    <a:pt x="4489" y="7210"/>
                  </a:lnTo>
                  <a:cubicBezTo>
                    <a:pt x="4489" y="7627"/>
                    <a:pt x="4156" y="7984"/>
                    <a:pt x="3715" y="7984"/>
                  </a:cubicBezTo>
                  <a:lnTo>
                    <a:pt x="167" y="7984"/>
                  </a:lnTo>
                  <a:cubicBezTo>
                    <a:pt x="72" y="7984"/>
                    <a:pt x="0" y="8055"/>
                    <a:pt x="0" y="8151"/>
                  </a:cubicBezTo>
                  <a:cubicBezTo>
                    <a:pt x="0" y="8234"/>
                    <a:pt x="72" y="8305"/>
                    <a:pt x="167" y="8305"/>
                  </a:cubicBezTo>
                  <a:lnTo>
                    <a:pt x="3715" y="8305"/>
                  </a:lnTo>
                  <a:cubicBezTo>
                    <a:pt x="4334" y="8305"/>
                    <a:pt x="4822" y="7817"/>
                    <a:pt x="4822" y="7210"/>
                  </a:cubicBezTo>
                  <a:lnTo>
                    <a:pt x="4822" y="947"/>
                  </a:lnTo>
                  <a:cubicBezTo>
                    <a:pt x="4822" y="590"/>
                    <a:pt x="4644" y="245"/>
                    <a:pt x="4358" y="31"/>
                  </a:cubicBezTo>
                  <a:cubicBezTo>
                    <a:pt x="4333" y="10"/>
                    <a:pt x="4303" y="1"/>
                    <a:pt x="4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6"/>
            <p:cNvSpPr/>
            <p:nvPr/>
          </p:nvSpPr>
          <p:spPr>
            <a:xfrm>
              <a:off x="3969346" y="3937447"/>
              <a:ext cx="198431" cy="194678"/>
            </a:xfrm>
            <a:custGeom>
              <a:avLst/>
              <a:gdLst/>
              <a:ahLst/>
              <a:cxnLst/>
              <a:rect l="l" t="t" r="r" b="b"/>
              <a:pathLst>
                <a:path w="6239" h="6121" extrusionOk="0">
                  <a:moveTo>
                    <a:pt x="167" y="1"/>
                  </a:moveTo>
                  <a:cubicBezTo>
                    <a:pt x="83" y="1"/>
                    <a:pt x="0" y="72"/>
                    <a:pt x="0" y="167"/>
                  </a:cubicBezTo>
                  <a:lnTo>
                    <a:pt x="0" y="5025"/>
                  </a:lnTo>
                  <a:cubicBezTo>
                    <a:pt x="0" y="5632"/>
                    <a:pt x="488" y="6121"/>
                    <a:pt x="1107" y="6121"/>
                  </a:cubicBezTo>
                  <a:lnTo>
                    <a:pt x="6060" y="6121"/>
                  </a:lnTo>
                  <a:cubicBezTo>
                    <a:pt x="6144" y="6121"/>
                    <a:pt x="6227" y="6049"/>
                    <a:pt x="6227" y="5954"/>
                  </a:cubicBezTo>
                  <a:cubicBezTo>
                    <a:pt x="6239" y="5870"/>
                    <a:pt x="6168" y="5799"/>
                    <a:pt x="6060" y="5799"/>
                  </a:cubicBezTo>
                  <a:lnTo>
                    <a:pt x="1107" y="5799"/>
                  </a:lnTo>
                  <a:cubicBezTo>
                    <a:pt x="691" y="5799"/>
                    <a:pt x="333" y="5454"/>
                    <a:pt x="333" y="5025"/>
                  </a:cubicBezTo>
                  <a:lnTo>
                    <a:pt x="333" y="167"/>
                  </a:lnTo>
                  <a:cubicBezTo>
                    <a:pt x="333" y="72"/>
                    <a:pt x="262"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6"/>
            <p:cNvSpPr/>
            <p:nvPr/>
          </p:nvSpPr>
          <p:spPr>
            <a:xfrm>
              <a:off x="3967437" y="3837102"/>
              <a:ext cx="331376" cy="89786"/>
            </a:xfrm>
            <a:custGeom>
              <a:avLst/>
              <a:gdLst/>
              <a:ahLst/>
              <a:cxnLst/>
              <a:rect l="l" t="t" r="r" b="b"/>
              <a:pathLst>
                <a:path w="10419" h="2823" extrusionOk="0">
                  <a:moveTo>
                    <a:pt x="2739" y="334"/>
                  </a:moveTo>
                  <a:cubicBezTo>
                    <a:pt x="2822" y="334"/>
                    <a:pt x="2894" y="393"/>
                    <a:pt x="2894" y="477"/>
                  </a:cubicBezTo>
                  <a:lnTo>
                    <a:pt x="2894" y="1453"/>
                  </a:lnTo>
                  <a:cubicBezTo>
                    <a:pt x="2894" y="1525"/>
                    <a:pt x="2834" y="1596"/>
                    <a:pt x="2739" y="1596"/>
                  </a:cubicBezTo>
                  <a:cubicBezTo>
                    <a:pt x="2668" y="1596"/>
                    <a:pt x="2596" y="1536"/>
                    <a:pt x="2596" y="1453"/>
                  </a:cubicBezTo>
                  <a:lnTo>
                    <a:pt x="2596" y="477"/>
                  </a:lnTo>
                  <a:cubicBezTo>
                    <a:pt x="2596" y="405"/>
                    <a:pt x="2656" y="334"/>
                    <a:pt x="2739" y="334"/>
                  </a:cubicBezTo>
                  <a:close/>
                  <a:moveTo>
                    <a:pt x="4751" y="334"/>
                  </a:moveTo>
                  <a:cubicBezTo>
                    <a:pt x="4823" y="334"/>
                    <a:pt x="4906" y="393"/>
                    <a:pt x="4906" y="477"/>
                  </a:cubicBezTo>
                  <a:lnTo>
                    <a:pt x="4906" y="1453"/>
                  </a:lnTo>
                  <a:cubicBezTo>
                    <a:pt x="4906" y="1525"/>
                    <a:pt x="4846" y="1596"/>
                    <a:pt x="4751" y="1596"/>
                  </a:cubicBezTo>
                  <a:cubicBezTo>
                    <a:pt x="4680" y="1596"/>
                    <a:pt x="4608" y="1536"/>
                    <a:pt x="4608" y="1453"/>
                  </a:cubicBezTo>
                  <a:lnTo>
                    <a:pt x="4608" y="477"/>
                  </a:lnTo>
                  <a:cubicBezTo>
                    <a:pt x="4608" y="405"/>
                    <a:pt x="4668" y="334"/>
                    <a:pt x="4751" y="334"/>
                  </a:cubicBezTo>
                  <a:close/>
                  <a:moveTo>
                    <a:pt x="6763" y="334"/>
                  </a:moveTo>
                  <a:cubicBezTo>
                    <a:pt x="6835" y="334"/>
                    <a:pt x="6906" y="393"/>
                    <a:pt x="6906" y="477"/>
                  </a:cubicBezTo>
                  <a:lnTo>
                    <a:pt x="6906" y="1453"/>
                  </a:lnTo>
                  <a:cubicBezTo>
                    <a:pt x="6906" y="1525"/>
                    <a:pt x="6847" y="1596"/>
                    <a:pt x="6763" y="1596"/>
                  </a:cubicBezTo>
                  <a:cubicBezTo>
                    <a:pt x="6692" y="1596"/>
                    <a:pt x="6609" y="1536"/>
                    <a:pt x="6609" y="1453"/>
                  </a:cubicBezTo>
                  <a:lnTo>
                    <a:pt x="6609" y="477"/>
                  </a:lnTo>
                  <a:cubicBezTo>
                    <a:pt x="6609" y="405"/>
                    <a:pt x="6668" y="334"/>
                    <a:pt x="6763" y="334"/>
                  </a:cubicBezTo>
                  <a:close/>
                  <a:moveTo>
                    <a:pt x="8775" y="334"/>
                  </a:moveTo>
                  <a:cubicBezTo>
                    <a:pt x="8847" y="334"/>
                    <a:pt x="8918" y="393"/>
                    <a:pt x="8918" y="477"/>
                  </a:cubicBezTo>
                  <a:lnTo>
                    <a:pt x="8918" y="1453"/>
                  </a:lnTo>
                  <a:cubicBezTo>
                    <a:pt x="8918" y="1525"/>
                    <a:pt x="8859" y="1596"/>
                    <a:pt x="8775" y="1596"/>
                  </a:cubicBezTo>
                  <a:cubicBezTo>
                    <a:pt x="8692" y="1596"/>
                    <a:pt x="8621" y="1536"/>
                    <a:pt x="8621" y="1453"/>
                  </a:cubicBezTo>
                  <a:lnTo>
                    <a:pt x="8621" y="1155"/>
                  </a:lnTo>
                  <a:lnTo>
                    <a:pt x="8621" y="810"/>
                  </a:lnTo>
                  <a:lnTo>
                    <a:pt x="8621" y="477"/>
                  </a:lnTo>
                  <a:cubicBezTo>
                    <a:pt x="8621" y="405"/>
                    <a:pt x="8680" y="334"/>
                    <a:pt x="8775" y="334"/>
                  </a:cubicBezTo>
                  <a:close/>
                  <a:moveTo>
                    <a:pt x="2703" y="1"/>
                  </a:moveTo>
                  <a:cubicBezTo>
                    <a:pt x="2429" y="1"/>
                    <a:pt x="2203" y="227"/>
                    <a:pt x="2203" y="501"/>
                  </a:cubicBezTo>
                  <a:lnTo>
                    <a:pt x="2203" y="822"/>
                  </a:lnTo>
                  <a:lnTo>
                    <a:pt x="1108" y="822"/>
                  </a:lnTo>
                  <a:cubicBezTo>
                    <a:pt x="501" y="822"/>
                    <a:pt x="1" y="1310"/>
                    <a:pt x="1" y="1929"/>
                  </a:cubicBezTo>
                  <a:lnTo>
                    <a:pt x="1" y="2656"/>
                  </a:lnTo>
                  <a:cubicBezTo>
                    <a:pt x="1" y="2739"/>
                    <a:pt x="84" y="2822"/>
                    <a:pt x="167" y="2822"/>
                  </a:cubicBezTo>
                  <a:cubicBezTo>
                    <a:pt x="262" y="2822"/>
                    <a:pt x="334" y="2739"/>
                    <a:pt x="334" y="2656"/>
                  </a:cubicBezTo>
                  <a:lnTo>
                    <a:pt x="334" y="1929"/>
                  </a:lnTo>
                  <a:cubicBezTo>
                    <a:pt x="334" y="1513"/>
                    <a:pt x="679" y="1144"/>
                    <a:pt x="1108" y="1144"/>
                  </a:cubicBezTo>
                  <a:lnTo>
                    <a:pt x="2203" y="1144"/>
                  </a:lnTo>
                  <a:lnTo>
                    <a:pt x="2203" y="1441"/>
                  </a:lnTo>
                  <a:cubicBezTo>
                    <a:pt x="2203" y="1715"/>
                    <a:pt x="2429" y="1941"/>
                    <a:pt x="2703" y="1941"/>
                  </a:cubicBezTo>
                  <a:cubicBezTo>
                    <a:pt x="2965" y="1941"/>
                    <a:pt x="3191" y="1715"/>
                    <a:pt x="3191" y="1441"/>
                  </a:cubicBezTo>
                  <a:lnTo>
                    <a:pt x="3191" y="1144"/>
                  </a:lnTo>
                  <a:lnTo>
                    <a:pt x="4227" y="1144"/>
                  </a:lnTo>
                  <a:lnTo>
                    <a:pt x="4227" y="1441"/>
                  </a:lnTo>
                  <a:cubicBezTo>
                    <a:pt x="4227" y="1715"/>
                    <a:pt x="4453" y="1941"/>
                    <a:pt x="4727" y="1941"/>
                  </a:cubicBezTo>
                  <a:cubicBezTo>
                    <a:pt x="4989" y="1941"/>
                    <a:pt x="5215" y="1715"/>
                    <a:pt x="5215" y="1441"/>
                  </a:cubicBezTo>
                  <a:lnTo>
                    <a:pt x="5215" y="1144"/>
                  </a:lnTo>
                  <a:lnTo>
                    <a:pt x="6251" y="1144"/>
                  </a:lnTo>
                  <a:lnTo>
                    <a:pt x="6251" y="1441"/>
                  </a:lnTo>
                  <a:cubicBezTo>
                    <a:pt x="6251" y="1715"/>
                    <a:pt x="6478" y="1941"/>
                    <a:pt x="6751" y="1941"/>
                  </a:cubicBezTo>
                  <a:cubicBezTo>
                    <a:pt x="7013" y="1941"/>
                    <a:pt x="7240" y="1715"/>
                    <a:pt x="7240" y="1441"/>
                  </a:cubicBezTo>
                  <a:lnTo>
                    <a:pt x="7240" y="1144"/>
                  </a:lnTo>
                  <a:lnTo>
                    <a:pt x="8275" y="1144"/>
                  </a:lnTo>
                  <a:lnTo>
                    <a:pt x="8275" y="1441"/>
                  </a:lnTo>
                  <a:cubicBezTo>
                    <a:pt x="8275" y="1715"/>
                    <a:pt x="8502" y="1941"/>
                    <a:pt x="8775" y="1941"/>
                  </a:cubicBezTo>
                  <a:cubicBezTo>
                    <a:pt x="9037" y="1941"/>
                    <a:pt x="9264" y="1715"/>
                    <a:pt x="9264" y="1441"/>
                  </a:cubicBezTo>
                  <a:lnTo>
                    <a:pt x="9264" y="1144"/>
                  </a:lnTo>
                  <a:lnTo>
                    <a:pt x="10264" y="1144"/>
                  </a:lnTo>
                  <a:cubicBezTo>
                    <a:pt x="10347" y="1144"/>
                    <a:pt x="10419" y="1072"/>
                    <a:pt x="10419" y="989"/>
                  </a:cubicBezTo>
                  <a:cubicBezTo>
                    <a:pt x="10419" y="894"/>
                    <a:pt x="10347" y="822"/>
                    <a:pt x="10264" y="822"/>
                  </a:cubicBezTo>
                  <a:lnTo>
                    <a:pt x="9264" y="822"/>
                  </a:lnTo>
                  <a:lnTo>
                    <a:pt x="9264" y="501"/>
                  </a:lnTo>
                  <a:cubicBezTo>
                    <a:pt x="9264" y="227"/>
                    <a:pt x="9037" y="1"/>
                    <a:pt x="8775" y="1"/>
                  </a:cubicBezTo>
                  <a:cubicBezTo>
                    <a:pt x="8502" y="1"/>
                    <a:pt x="8275" y="227"/>
                    <a:pt x="8275" y="501"/>
                  </a:cubicBezTo>
                  <a:lnTo>
                    <a:pt x="8275" y="822"/>
                  </a:lnTo>
                  <a:lnTo>
                    <a:pt x="7240" y="822"/>
                  </a:lnTo>
                  <a:lnTo>
                    <a:pt x="7240" y="501"/>
                  </a:lnTo>
                  <a:cubicBezTo>
                    <a:pt x="7240" y="227"/>
                    <a:pt x="7013" y="1"/>
                    <a:pt x="6751" y="1"/>
                  </a:cubicBezTo>
                  <a:cubicBezTo>
                    <a:pt x="6478" y="1"/>
                    <a:pt x="6251" y="227"/>
                    <a:pt x="6251" y="501"/>
                  </a:cubicBezTo>
                  <a:lnTo>
                    <a:pt x="6251" y="822"/>
                  </a:lnTo>
                  <a:lnTo>
                    <a:pt x="5215" y="822"/>
                  </a:lnTo>
                  <a:lnTo>
                    <a:pt x="5215" y="501"/>
                  </a:lnTo>
                  <a:cubicBezTo>
                    <a:pt x="5215" y="227"/>
                    <a:pt x="4989" y="1"/>
                    <a:pt x="4727" y="1"/>
                  </a:cubicBezTo>
                  <a:cubicBezTo>
                    <a:pt x="4453" y="1"/>
                    <a:pt x="4227" y="227"/>
                    <a:pt x="4227" y="501"/>
                  </a:cubicBezTo>
                  <a:lnTo>
                    <a:pt x="4227" y="822"/>
                  </a:lnTo>
                  <a:lnTo>
                    <a:pt x="3191" y="822"/>
                  </a:lnTo>
                  <a:lnTo>
                    <a:pt x="3191" y="501"/>
                  </a:lnTo>
                  <a:cubicBezTo>
                    <a:pt x="3191" y="227"/>
                    <a:pt x="2965" y="1"/>
                    <a:pt x="27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6"/>
            <p:cNvSpPr/>
            <p:nvPr/>
          </p:nvSpPr>
          <p:spPr>
            <a:xfrm>
              <a:off x="3994694" y="3917378"/>
              <a:ext cx="158325" cy="156067"/>
            </a:xfrm>
            <a:custGeom>
              <a:avLst/>
              <a:gdLst/>
              <a:ahLst/>
              <a:cxnLst/>
              <a:rect l="l" t="t" r="r" b="b"/>
              <a:pathLst>
                <a:path w="4978" h="4907" extrusionOk="0">
                  <a:moveTo>
                    <a:pt x="156" y="1"/>
                  </a:moveTo>
                  <a:cubicBezTo>
                    <a:pt x="72" y="1"/>
                    <a:pt x="1" y="72"/>
                    <a:pt x="1" y="155"/>
                  </a:cubicBezTo>
                  <a:lnTo>
                    <a:pt x="1" y="1251"/>
                  </a:lnTo>
                  <a:cubicBezTo>
                    <a:pt x="1" y="2049"/>
                    <a:pt x="656" y="2703"/>
                    <a:pt x="1453" y="2703"/>
                  </a:cubicBezTo>
                  <a:lnTo>
                    <a:pt x="2049" y="2703"/>
                  </a:lnTo>
                  <a:cubicBezTo>
                    <a:pt x="2573" y="2703"/>
                    <a:pt x="2989" y="3120"/>
                    <a:pt x="2989" y="3644"/>
                  </a:cubicBezTo>
                  <a:cubicBezTo>
                    <a:pt x="2989" y="4346"/>
                    <a:pt x="3549" y="4906"/>
                    <a:pt x="4251" y="4906"/>
                  </a:cubicBezTo>
                  <a:lnTo>
                    <a:pt x="4811" y="4906"/>
                  </a:lnTo>
                  <a:cubicBezTo>
                    <a:pt x="4906" y="4906"/>
                    <a:pt x="4978" y="4835"/>
                    <a:pt x="4978" y="4739"/>
                  </a:cubicBezTo>
                  <a:cubicBezTo>
                    <a:pt x="4978" y="4644"/>
                    <a:pt x="4906" y="4561"/>
                    <a:pt x="4799" y="4561"/>
                  </a:cubicBezTo>
                  <a:lnTo>
                    <a:pt x="4239" y="4561"/>
                  </a:lnTo>
                  <a:cubicBezTo>
                    <a:pt x="3716" y="4561"/>
                    <a:pt x="3299" y="4144"/>
                    <a:pt x="3299" y="3632"/>
                  </a:cubicBezTo>
                  <a:cubicBezTo>
                    <a:pt x="3299" y="2930"/>
                    <a:pt x="2739" y="2358"/>
                    <a:pt x="2037" y="2358"/>
                  </a:cubicBezTo>
                  <a:lnTo>
                    <a:pt x="1441" y="2358"/>
                  </a:lnTo>
                  <a:cubicBezTo>
                    <a:pt x="834" y="2358"/>
                    <a:pt x="322" y="1858"/>
                    <a:pt x="322" y="1251"/>
                  </a:cubicBezTo>
                  <a:lnTo>
                    <a:pt x="322" y="155"/>
                  </a:lnTo>
                  <a:cubicBezTo>
                    <a:pt x="322" y="72"/>
                    <a:pt x="251" y="1"/>
                    <a:pt x="1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6"/>
            <p:cNvSpPr/>
            <p:nvPr/>
          </p:nvSpPr>
          <p:spPr>
            <a:xfrm>
              <a:off x="4160812" y="3927174"/>
              <a:ext cx="155813" cy="149992"/>
            </a:xfrm>
            <a:custGeom>
              <a:avLst/>
              <a:gdLst/>
              <a:ahLst/>
              <a:cxnLst/>
              <a:rect l="l" t="t" r="r" b="b"/>
              <a:pathLst>
                <a:path w="4899" h="4716" extrusionOk="0">
                  <a:moveTo>
                    <a:pt x="3231" y="645"/>
                  </a:moveTo>
                  <a:lnTo>
                    <a:pt x="4124" y="1538"/>
                  </a:lnTo>
                  <a:lnTo>
                    <a:pt x="3838" y="1812"/>
                  </a:lnTo>
                  <a:lnTo>
                    <a:pt x="2945" y="919"/>
                  </a:lnTo>
                  <a:lnTo>
                    <a:pt x="3231" y="645"/>
                  </a:lnTo>
                  <a:close/>
                  <a:moveTo>
                    <a:pt x="2707" y="1157"/>
                  </a:moveTo>
                  <a:lnTo>
                    <a:pt x="3029" y="1491"/>
                  </a:lnTo>
                  <a:lnTo>
                    <a:pt x="1302" y="3217"/>
                  </a:lnTo>
                  <a:lnTo>
                    <a:pt x="981" y="2884"/>
                  </a:lnTo>
                  <a:lnTo>
                    <a:pt x="2707" y="1157"/>
                  </a:lnTo>
                  <a:close/>
                  <a:moveTo>
                    <a:pt x="814" y="3205"/>
                  </a:moveTo>
                  <a:lnTo>
                    <a:pt x="1564" y="3943"/>
                  </a:lnTo>
                  <a:lnTo>
                    <a:pt x="1064" y="4098"/>
                  </a:lnTo>
                  <a:cubicBezTo>
                    <a:pt x="993" y="3919"/>
                    <a:pt x="862" y="3765"/>
                    <a:pt x="671" y="3693"/>
                  </a:cubicBezTo>
                  <a:lnTo>
                    <a:pt x="814" y="3205"/>
                  </a:lnTo>
                  <a:close/>
                  <a:moveTo>
                    <a:pt x="552" y="4015"/>
                  </a:moveTo>
                  <a:cubicBezTo>
                    <a:pt x="624" y="4050"/>
                    <a:pt x="695" y="4122"/>
                    <a:pt x="731" y="4193"/>
                  </a:cubicBezTo>
                  <a:lnTo>
                    <a:pt x="469" y="4288"/>
                  </a:lnTo>
                  <a:lnTo>
                    <a:pt x="469" y="4288"/>
                  </a:lnTo>
                  <a:lnTo>
                    <a:pt x="552" y="4015"/>
                  </a:lnTo>
                  <a:close/>
                  <a:moveTo>
                    <a:pt x="3648" y="1"/>
                  </a:moveTo>
                  <a:cubicBezTo>
                    <a:pt x="3640" y="1"/>
                    <a:pt x="3632" y="1"/>
                    <a:pt x="3624" y="2"/>
                  </a:cubicBezTo>
                  <a:cubicBezTo>
                    <a:pt x="3148" y="86"/>
                    <a:pt x="3005" y="419"/>
                    <a:pt x="2588" y="788"/>
                  </a:cubicBezTo>
                  <a:cubicBezTo>
                    <a:pt x="2588" y="788"/>
                    <a:pt x="707" y="2669"/>
                    <a:pt x="683" y="2705"/>
                  </a:cubicBezTo>
                  <a:cubicBezTo>
                    <a:pt x="517" y="2812"/>
                    <a:pt x="445" y="3276"/>
                    <a:pt x="40" y="4491"/>
                  </a:cubicBezTo>
                  <a:cubicBezTo>
                    <a:pt x="0" y="4612"/>
                    <a:pt x="79" y="4716"/>
                    <a:pt x="191" y="4716"/>
                  </a:cubicBezTo>
                  <a:cubicBezTo>
                    <a:pt x="212" y="4716"/>
                    <a:pt x="233" y="4712"/>
                    <a:pt x="255" y="4705"/>
                  </a:cubicBezTo>
                  <a:lnTo>
                    <a:pt x="1743" y="4241"/>
                  </a:lnTo>
                  <a:cubicBezTo>
                    <a:pt x="2017" y="4158"/>
                    <a:pt x="2124" y="3979"/>
                    <a:pt x="2231" y="3896"/>
                  </a:cubicBezTo>
                  <a:cubicBezTo>
                    <a:pt x="2291" y="3836"/>
                    <a:pt x="2291" y="3717"/>
                    <a:pt x="2231" y="3657"/>
                  </a:cubicBezTo>
                  <a:cubicBezTo>
                    <a:pt x="2201" y="3628"/>
                    <a:pt x="2157" y="3613"/>
                    <a:pt x="2112" y="3613"/>
                  </a:cubicBezTo>
                  <a:cubicBezTo>
                    <a:pt x="2067" y="3613"/>
                    <a:pt x="2023" y="3628"/>
                    <a:pt x="1993" y="3657"/>
                  </a:cubicBezTo>
                  <a:lnTo>
                    <a:pt x="1874" y="3777"/>
                  </a:lnTo>
                  <a:lnTo>
                    <a:pt x="1541" y="3455"/>
                  </a:lnTo>
                  <a:lnTo>
                    <a:pt x="3267" y="1729"/>
                  </a:lnTo>
                  <a:lnTo>
                    <a:pt x="3600" y="2050"/>
                  </a:lnTo>
                  <a:lnTo>
                    <a:pt x="2469" y="3181"/>
                  </a:lnTo>
                  <a:cubicBezTo>
                    <a:pt x="2362" y="3288"/>
                    <a:pt x="2434" y="3467"/>
                    <a:pt x="2588" y="3467"/>
                  </a:cubicBezTo>
                  <a:cubicBezTo>
                    <a:pt x="2719" y="3467"/>
                    <a:pt x="2672" y="3419"/>
                    <a:pt x="3946" y="2169"/>
                  </a:cubicBezTo>
                  <a:lnTo>
                    <a:pt x="4458" y="1657"/>
                  </a:lnTo>
                  <a:cubicBezTo>
                    <a:pt x="4898" y="1240"/>
                    <a:pt x="4862" y="562"/>
                    <a:pt x="4398" y="193"/>
                  </a:cubicBezTo>
                  <a:cubicBezTo>
                    <a:pt x="4368" y="168"/>
                    <a:pt x="4332" y="156"/>
                    <a:pt x="4296" y="156"/>
                  </a:cubicBezTo>
                  <a:cubicBezTo>
                    <a:pt x="4246" y="156"/>
                    <a:pt x="4195" y="180"/>
                    <a:pt x="4160" y="228"/>
                  </a:cubicBezTo>
                  <a:cubicBezTo>
                    <a:pt x="4100" y="300"/>
                    <a:pt x="4124" y="407"/>
                    <a:pt x="4196" y="467"/>
                  </a:cubicBezTo>
                  <a:cubicBezTo>
                    <a:pt x="4339" y="586"/>
                    <a:pt x="4434" y="764"/>
                    <a:pt x="4434" y="955"/>
                  </a:cubicBezTo>
                  <a:cubicBezTo>
                    <a:pt x="4434" y="1074"/>
                    <a:pt x="4398" y="1181"/>
                    <a:pt x="4339" y="1264"/>
                  </a:cubicBezTo>
                  <a:lnTo>
                    <a:pt x="3481" y="407"/>
                  </a:lnTo>
                  <a:cubicBezTo>
                    <a:pt x="3541" y="371"/>
                    <a:pt x="3612" y="348"/>
                    <a:pt x="3684" y="324"/>
                  </a:cubicBezTo>
                  <a:cubicBezTo>
                    <a:pt x="3779" y="312"/>
                    <a:pt x="3838" y="228"/>
                    <a:pt x="3827" y="133"/>
                  </a:cubicBezTo>
                  <a:cubicBezTo>
                    <a:pt x="3805" y="57"/>
                    <a:pt x="3733" y="1"/>
                    <a:pt x="3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422;p40">
            <a:extLst>
              <a:ext uri="{FF2B5EF4-FFF2-40B4-BE49-F238E27FC236}">
                <a16:creationId xmlns:a16="http://schemas.microsoft.com/office/drawing/2014/main" id="{638CF0AB-B934-B08C-6EF4-6AB4D2DF0EEA}"/>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6" name="Google Shape;423;p40">
            <a:extLst>
              <a:ext uri="{FF2B5EF4-FFF2-40B4-BE49-F238E27FC236}">
                <a16:creationId xmlns:a16="http://schemas.microsoft.com/office/drawing/2014/main" id="{F5D61094-B145-A224-72A0-54C1C8922F6F}"/>
              </a:ext>
            </a:extLst>
          </p:cNvPr>
          <p:cNvSpPr txBox="1"/>
          <p:nvPr/>
        </p:nvSpPr>
        <p:spPr>
          <a:xfrm>
            <a:off x="189096" y="219450"/>
            <a:ext cx="1921057"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Phương pháp</a:t>
            </a:r>
            <a:endParaRPr sz="1200" i="1">
              <a:solidFill>
                <a:schemeClr val="dk2"/>
              </a:solidFill>
              <a:latin typeface="Playfair Display Black"/>
              <a:ea typeface="Playfair Display Black"/>
              <a:cs typeface="Playfair Display Black"/>
              <a:sym typeface="Playfair Display Black"/>
            </a:endParaRPr>
          </a:p>
        </p:txBody>
      </p:sp>
      <p:sp>
        <p:nvSpPr>
          <p:cNvPr id="7" name="Google Shape;424;p40">
            <a:extLst>
              <a:ext uri="{FF2B5EF4-FFF2-40B4-BE49-F238E27FC236}">
                <a16:creationId xmlns:a16="http://schemas.microsoft.com/office/drawing/2014/main" id="{299D4A3F-4AFA-F7C6-A0A6-1666E6CBD3F9}"/>
              </a:ext>
            </a:extLst>
          </p:cNvPr>
          <p:cNvSpPr txBox="1">
            <a:spLocks/>
          </p:cNvSpPr>
          <p:nvPr/>
        </p:nvSpPr>
        <p:spPr>
          <a:xfrm>
            <a:off x="3562433" y="219450"/>
            <a:ext cx="2019134"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Tối</a:t>
            </a:r>
            <a:r>
              <a:rPr lang="en-US" sz="1200"/>
              <a:t> </a:t>
            </a:r>
            <a:r>
              <a:rPr lang="en-US" sz="1200" err="1"/>
              <a:t>ưu</a:t>
            </a:r>
            <a:r>
              <a:rPr lang="en-US" sz="1200"/>
              <a:t> </a:t>
            </a:r>
            <a:r>
              <a:rPr lang="en-US" sz="1200" err="1"/>
              <a:t>hóa</a:t>
            </a:r>
            <a:endParaRPr lang="en-US" sz="1200"/>
          </a:p>
        </p:txBody>
      </p:sp>
    </p:spTree>
    <p:extLst>
      <p:ext uri="{BB962C8B-B14F-4D97-AF65-F5344CB8AC3E}">
        <p14:creationId xmlns:p14="http://schemas.microsoft.com/office/powerpoint/2010/main" val="2903588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p:nvPr/>
        </p:nvSpPr>
        <p:spPr>
          <a:xfrm>
            <a:off x="781200" y="986350"/>
            <a:ext cx="1416900" cy="841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Nhóm 3</a:t>
            </a:r>
            <a:endParaRPr sz="1200" i="1">
              <a:solidFill>
                <a:schemeClr val="dk2"/>
              </a:solidFill>
              <a:latin typeface="Playfair Display Black"/>
              <a:ea typeface="Playfair Display Black"/>
              <a:cs typeface="Playfair Display Black"/>
              <a:sym typeface="Playfair Display Black"/>
            </a:endParaRPr>
          </a:p>
        </p:txBody>
      </p:sp>
      <p:sp>
        <p:nvSpPr>
          <p:cNvPr id="263" name="Google Shape;263;p34"/>
          <p:cNvSpPr txBox="1">
            <a:spLocks noGrp="1"/>
          </p:cNvSpPr>
          <p:nvPr>
            <p:ph type="title"/>
          </p:nvPr>
        </p:nvSpPr>
        <p:spPr>
          <a:xfrm>
            <a:off x="713100" y="1874524"/>
            <a:ext cx="315496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CÀI ĐẶT</a:t>
            </a:r>
            <a:endParaRPr/>
          </a:p>
        </p:txBody>
      </p:sp>
      <p:sp>
        <p:nvSpPr>
          <p:cNvPr id="264" name="Google Shape;264;p34"/>
          <p:cNvSpPr txBox="1">
            <a:spLocks noGrp="1"/>
          </p:cNvSpPr>
          <p:nvPr>
            <p:ph type="title" idx="2"/>
          </p:nvPr>
        </p:nvSpPr>
        <p:spPr>
          <a:xfrm>
            <a:off x="1032450" y="1032724"/>
            <a:ext cx="914400" cy="56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65" name="Google Shape;265;p34"/>
          <p:cNvSpPr txBox="1">
            <a:spLocks noGrp="1"/>
          </p:cNvSpPr>
          <p:nvPr>
            <p:ph type="subTitle" idx="1"/>
          </p:nvPr>
        </p:nvSpPr>
        <p:spPr>
          <a:xfrm>
            <a:off x="562182" y="3426714"/>
            <a:ext cx="3591600" cy="975731"/>
          </a:xfrm>
          <a:prstGeom prst="rect">
            <a:avLst/>
          </a:prstGeom>
        </p:spPr>
        <p:txBody>
          <a:bodyPr spcFirstLastPara="1" wrap="square" lIns="91425" tIns="91425" rIns="91425" bIns="91425" anchor="ctr" anchorCtr="0">
            <a:noAutofit/>
          </a:bodyPr>
          <a:lstStyle/>
          <a:p>
            <a:pPr marL="0" lvl="0" indent="169863" algn="just">
              <a:lnSpc>
                <a:spcPct val="150000"/>
              </a:lnSpc>
              <a:buClr>
                <a:srgbClr val="000000"/>
              </a:buClr>
              <a:buSzPts val="1800"/>
            </a:pPr>
            <a:r>
              <a:rPr lang="en">
                <a:solidFill>
                  <a:srgbClr val="374151"/>
                </a:solidFill>
                <a:latin typeface="Söhne"/>
              </a:rPr>
              <a:t>Dataset 	   Fine-tuning        Kết quả</a:t>
            </a:r>
          </a:p>
          <a:p>
            <a:pPr marL="0" lvl="0" indent="169863" algn="just">
              <a:lnSpc>
                <a:spcPct val="150000"/>
              </a:lnSpc>
              <a:buClr>
                <a:srgbClr val="000000"/>
              </a:buClr>
              <a:buSzPts val="1800"/>
            </a:pPr>
            <a:r>
              <a:rPr lang="en">
                <a:solidFill>
                  <a:srgbClr val="374151"/>
                </a:solidFill>
                <a:latin typeface="Söhne"/>
              </a:rPr>
              <a:t>                  Thực nghiệm lại</a:t>
            </a:r>
            <a:endParaRPr>
              <a:solidFill>
                <a:srgbClr val="374151"/>
              </a:solidFill>
              <a:latin typeface="Söhne"/>
            </a:endParaRPr>
          </a:p>
        </p:txBody>
      </p:sp>
      <p:sp>
        <p:nvSpPr>
          <p:cNvPr id="266" name="Google Shape;266;p34"/>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267" name="Google Shape;267;p34"/>
          <p:cNvSpPr/>
          <p:nvPr/>
        </p:nvSpPr>
        <p:spPr>
          <a:xfrm>
            <a:off x="838071" y="2716324"/>
            <a:ext cx="3154962" cy="790775"/>
          </a:xfrm>
          <a:prstGeom prst="rect">
            <a:avLst/>
          </a:prstGeom>
        </p:spPr>
        <p:txBody>
          <a:bodyPr>
            <a:prstTxWarp prst="textPlain">
              <a:avLst/>
            </a:prstTxWarp>
          </a:bodyPr>
          <a:lstStyle/>
          <a:p>
            <a:pPr lvl="0" algn="ctr"/>
            <a:r>
              <a:rPr lang="en-US" b="1" i="0">
                <a:ln w="9525" cap="flat" cmpd="sng">
                  <a:solidFill>
                    <a:schemeClr val="lt2"/>
                  </a:solidFill>
                  <a:prstDash val="solid"/>
                  <a:round/>
                  <a:headEnd type="none" w="sm" len="sm"/>
                  <a:tailEnd type="none" w="sm" len="sm"/>
                </a:ln>
                <a:noFill/>
                <a:latin typeface="Playfair Display"/>
              </a:rPr>
              <a:t>THỰC NGHIỆM</a:t>
            </a:r>
            <a:endParaRPr b="1" i="0">
              <a:ln w="9525" cap="flat" cmpd="sng">
                <a:solidFill>
                  <a:schemeClr val="lt2"/>
                </a:solidFill>
                <a:prstDash val="solid"/>
                <a:round/>
                <a:headEnd type="none" w="sm" len="sm"/>
                <a:tailEnd type="none" w="sm" len="sm"/>
              </a:ln>
              <a:noFill/>
              <a:latin typeface="Playfair Display"/>
            </a:endParaRPr>
          </a:p>
        </p:txBody>
      </p:sp>
      <p:pic>
        <p:nvPicPr>
          <p:cNvPr id="268" name="Google Shape;268;p34"/>
          <p:cNvPicPr preferRelativeResize="0"/>
          <p:nvPr/>
        </p:nvPicPr>
        <p:blipFill rotWithShape="1">
          <a:blip r:embed="rId3">
            <a:alphaModFix/>
          </a:blip>
          <a:srcRect r="9222"/>
          <a:stretch/>
        </p:blipFill>
        <p:spPr>
          <a:xfrm>
            <a:off x="4943750" y="1435175"/>
            <a:ext cx="3487150" cy="2562298"/>
          </a:xfrm>
          <a:prstGeom prst="rect">
            <a:avLst/>
          </a:prstGeom>
          <a:noFill/>
          <a:ln w="9525" cap="flat" cmpd="sng">
            <a:solidFill>
              <a:schemeClr val="dk1"/>
            </a:solidFill>
            <a:prstDash val="solid"/>
            <a:round/>
            <a:headEnd type="none" w="sm" len="sm"/>
            <a:tailEnd type="none" w="sm" len="sm"/>
          </a:ln>
        </p:spPr>
      </p:pic>
      <p:sp>
        <p:nvSpPr>
          <p:cNvPr id="2" name="Google Shape;254;p33">
            <a:extLst>
              <a:ext uri="{FF2B5EF4-FFF2-40B4-BE49-F238E27FC236}">
                <a16:creationId xmlns:a16="http://schemas.microsoft.com/office/drawing/2014/main" id="{C12F8FC8-DEA4-9BEC-022A-DE575E9A1B2D}"/>
              </a:ext>
            </a:extLst>
          </p:cNvPr>
          <p:cNvSpPr txBox="1">
            <a:spLocks/>
          </p:cNvSpPr>
          <p:nvPr/>
        </p:nvSpPr>
        <p:spPr>
          <a:xfrm>
            <a:off x="2645863" y="211417"/>
            <a:ext cx="4280478"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PhoBERT</a:t>
            </a:r>
            <a:r>
              <a:rPr lang="en-US" sz="1200"/>
              <a:t>: Pre-trained language models for Vietnamese</a:t>
            </a:r>
          </a:p>
        </p:txBody>
      </p:sp>
      <p:pic>
        <p:nvPicPr>
          <p:cNvPr id="4" name="Hình ảnh 4">
            <a:extLst>
              <a:ext uri="{FF2B5EF4-FFF2-40B4-BE49-F238E27FC236}">
                <a16:creationId xmlns:a16="http://schemas.microsoft.com/office/drawing/2014/main" id="{E00B68EC-CB83-785F-1397-CEBF3007A464}"/>
              </a:ext>
            </a:extLst>
          </p:cNvPr>
          <p:cNvPicPr>
            <a:picLocks noChangeAspect="1"/>
          </p:cNvPicPr>
          <p:nvPr/>
        </p:nvPicPr>
        <p:blipFill>
          <a:blip r:embed="rId4"/>
          <a:stretch>
            <a:fillRect/>
          </a:stretch>
        </p:blipFill>
        <p:spPr>
          <a:xfrm>
            <a:off x="4884362" y="1433204"/>
            <a:ext cx="3550279" cy="2569387"/>
          </a:xfrm>
          <a:prstGeom prst="rect">
            <a:avLst/>
          </a:prstGeom>
        </p:spPr>
      </p:pic>
    </p:spTree>
    <p:extLst>
      <p:ext uri="{BB962C8B-B14F-4D97-AF65-F5344CB8AC3E}">
        <p14:creationId xmlns:p14="http://schemas.microsoft.com/office/powerpoint/2010/main" val="20367588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7000" b="-7000"/>
          </a:stretch>
        </a:blipFill>
        <a:effectLst/>
      </p:bgPr>
    </p:bg>
    <p:spTree>
      <p:nvGrpSpPr>
        <p:cNvPr id="1" name="Shape 429"/>
        <p:cNvGrpSpPr/>
        <p:nvPr/>
      </p:nvGrpSpPr>
      <p:grpSpPr>
        <a:xfrm>
          <a:off x="0" y="0"/>
          <a:ext cx="0" cy="0"/>
          <a:chOff x="0" y="0"/>
          <a:chExt cx="0" cy="0"/>
        </a:xfrm>
      </p:grpSpPr>
      <p:sp>
        <p:nvSpPr>
          <p:cNvPr id="430" name="Google Shape;430;p41"/>
          <p:cNvSpPr/>
          <p:nvPr/>
        </p:nvSpPr>
        <p:spPr>
          <a:xfrm>
            <a:off x="626088" y="1238400"/>
            <a:ext cx="3396600" cy="30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txBox="1">
            <a:spLocks noGrp="1"/>
          </p:cNvSpPr>
          <p:nvPr>
            <p:ph type="title"/>
          </p:nvPr>
        </p:nvSpPr>
        <p:spPr>
          <a:xfrm>
            <a:off x="713088" y="1516153"/>
            <a:ext cx="3222600" cy="23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a:t>Dataset</a:t>
            </a:r>
            <a:endParaRPr sz="3900"/>
          </a:p>
        </p:txBody>
      </p:sp>
      <p:sp>
        <p:nvSpPr>
          <p:cNvPr id="2" name="Google Shape;343;p38">
            <a:extLst>
              <a:ext uri="{FF2B5EF4-FFF2-40B4-BE49-F238E27FC236}">
                <a16:creationId xmlns:a16="http://schemas.microsoft.com/office/drawing/2014/main" id="{20E6C56E-E284-6EE8-D7C4-6B6F74DBEE63}"/>
              </a:ext>
            </a:extLst>
          </p:cNvPr>
          <p:cNvSpPr txBox="1"/>
          <p:nvPr/>
        </p:nvSpPr>
        <p:spPr>
          <a:xfrm>
            <a:off x="248394" y="217987"/>
            <a:ext cx="1678964"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Cài đặt thực nghiệm</a:t>
            </a:r>
            <a:endParaRPr sz="1200" i="1">
              <a:solidFill>
                <a:schemeClr val="dk2"/>
              </a:solidFill>
              <a:latin typeface="Playfair Display Black"/>
              <a:ea typeface="Playfair Display Black"/>
              <a:cs typeface="Playfair Display Black"/>
              <a:sym typeface="Playfair Display Black"/>
            </a:endParaRPr>
          </a:p>
        </p:txBody>
      </p:sp>
      <p:sp>
        <p:nvSpPr>
          <p:cNvPr id="3" name="Google Shape;344;p38">
            <a:extLst>
              <a:ext uri="{FF2B5EF4-FFF2-40B4-BE49-F238E27FC236}">
                <a16:creationId xmlns:a16="http://schemas.microsoft.com/office/drawing/2014/main" id="{9FC692A3-6CBE-54DE-D100-185B98404F04}"/>
              </a:ext>
            </a:extLst>
          </p:cNvPr>
          <p:cNvSpPr txBox="1">
            <a:spLocks/>
          </p:cNvSpPr>
          <p:nvPr/>
        </p:nvSpPr>
        <p:spPr>
          <a:xfrm>
            <a:off x="4024950" y="221350"/>
            <a:ext cx="109410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Dataset</a:t>
            </a:r>
          </a:p>
        </p:txBody>
      </p:sp>
      <p:sp>
        <p:nvSpPr>
          <p:cNvPr id="4" name="Google Shape;347;p38">
            <a:extLst>
              <a:ext uri="{FF2B5EF4-FFF2-40B4-BE49-F238E27FC236}">
                <a16:creationId xmlns:a16="http://schemas.microsoft.com/office/drawing/2014/main" id="{9552F0EA-A45A-F0CB-EFD4-468E8A0BD35D}"/>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extLst>
      <p:ext uri="{BB962C8B-B14F-4D97-AF65-F5344CB8AC3E}">
        <p14:creationId xmlns:p14="http://schemas.microsoft.com/office/powerpoint/2010/main" val="165191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a:off x="1445801" y="2838780"/>
            <a:ext cx="888300" cy="52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3"/>
          <p:cNvSpPr/>
          <p:nvPr/>
        </p:nvSpPr>
        <p:spPr>
          <a:xfrm>
            <a:off x="1446076" y="2104780"/>
            <a:ext cx="888300" cy="52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3"/>
          <p:cNvSpPr/>
          <p:nvPr/>
        </p:nvSpPr>
        <p:spPr>
          <a:xfrm>
            <a:off x="1446076" y="1400292"/>
            <a:ext cx="888300" cy="52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1445801" y="3550080"/>
            <a:ext cx="888300" cy="52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3"/>
          <p:cNvSpPr txBox="1">
            <a:spLocks noGrp="1"/>
          </p:cNvSpPr>
          <p:nvPr>
            <p:ph type="title"/>
          </p:nvPr>
        </p:nvSpPr>
        <p:spPr>
          <a:xfrm>
            <a:off x="2788738" y="1370792"/>
            <a:ext cx="1820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Giới thiệu</a:t>
            </a:r>
            <a:endParaRPr/>
          </a:p>
        </p:txBody>
      </p:sp>
      <p:sp>
        <p:nvSpPr>
          <p:cNvPr id="241" name="Google Shape;241;p33"/>
          <p:cNvSpPr txBox="1">
            <a:spLocks noGrp="1"/>
          </p:cNvSpPr>
          <p:nvPr>
            <p:ph type="title" idx="6"/>
          </p:nvPr>
        </p:nvSpPr>
        <p:spPr>
          <a:xfrm>
            <a:off x="2788674" y="2779036"/>
            <a:ext cx="1820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Phương pháp</a:t>
            </a:r>
            <a:endParaRPr/>
          </a:p>
        </p:txBody>
      </p:sp>
      <p:sp>
        <p:nvSpPr>
          <p:cNvPr id="242" name="Google Shape;242;p33"/>
          <p:cNvSpPr txBox="1">
            <a:spLocks noGrp="1"/>
          </p:cNvSpPr>
          <p:nvPr>
            <p:ph type="subTitle" idx="8"/>
          </p:nvPr>
        </p:nvSpPr>
        <p:spPr>
          <a:xfrm>
            <a:off x="5237186" y="3511157"/>
            <a:ext cx="2349600" cy="543600"/>
          </a:xfrm>
          <a:prstGeom prst="rect">
            <a:avLst/>
          </a:prstGeom>
        </p:spPr>
        <p:txBody>
          <a:bodyPr spcFirstLastPara="1" wrap="square" lIns="91425" tIns="91425" rIns="91425" bIns="91425" anchor="ctr" anchorCtr="0">
            <a:noAutofit/>
          </a:bodyPr>
          <a:lstStyle/>
          <a:p>
            <a:pPr marL="0" lvl="0" indent="0" algn="just">
              <a:lnSpc>
                <a:spcPct val="150000"/>
              </a:lnSpc>
              <a:buClr>
                <a:srgbClr val="000000"/>
              </a:buClr>
              <a:buSzPts val="1800"/>
            </a:pPr>
            <a:r>
              <a:rPr lang="en">
                <a:solidFill>
                  <a:srgbClr val="374151"/>
                </a:solidFill>
                <a:latin typeface="Söhne"/>
              </a:rPr>
              <a:t>Ứng dụng PhoBERT trong </a:t>
            </a:r>
            <a:br>
              <a:rPr lang="en">
                <a:solidFill>
                  <a:srgbClr val="374151"/>
                </a:solidFill>
                <a:latin typeface="Söhne"/>
              </a:rPr>
            </a:br>
            <a:r>
              <a:rPr lang="en">
                <a:solidFill>
                  <a:srgbClr val="374151"/>
                </a:solidFill>
                <a:latin typeface="Söhne"/>
              </a:rPr>
              <a:t>phân loại văn bản</a:t>
            </a:r>
            <a:endParaRPr>
              <a:solidFill>
                <a:srgbClr val="374151"/>
              </a:solidFill>
              <a:latin typeface="Söhne"/>
            </a:endParaRPr>
          </a:p>
        </p:txBody>
      </p:sp>
      <p:sp>
        <p:nvSpPr>
          <p:cNvPr id="243" name="Google Shape;243;p33"/>
          <p:cNvSpPr txBox="1">
            <a:spLocks noGrp="1"/>
          </p:cNvSpPr>
          <p:nvPr>
            <p:ph type="title" idx="9"/>
          </p:nvPr>
        </p:nvSpPr>
        <p:spPr>
          <a:xfrm>
            <a:off x="2788802" y="3483540"/>
            <a:ext cx="1820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Cài đặt thực nghiệm</a:t>
            </a:r>
            <a:endParaRPr/>
          </a:p>
        </p:txBody>
      </p:sp>
      <p:sp>
        <p:nvSpPr>
          <p:cNvPr id="244" name="Google Shape;244;p33"/>
          <p:cNvSpPr txBox="1">
            <a:spLocks noGrp="1"/>
          </p:cNvSpPr>
          <p:nvPr>
            <p:ph type="subTitle" idx="14"/>
          </p:nvPr>
        </p:nvSpPr>
        <p:spPr>
          <a:xfrm>
            <a:off x="5063064" y="2775067"/>
            <a:ext cx="2349600" cy="543600"/>
          </a:xfrm>
          <a:prstGeom prst="rect">
            <a:avLst/>
          </a:prstGeom>
        </p:spPr>
        <p:txBody>
          <a:bodyPr spcFirstLastPara="1" wrap="square" lIns="91425" tIns="91425" rIns="91425" bIns="91425" anchor="ctr" anchorCtr="0">
            <a:noAutofit/>
          </a:bodyPr>
          <a:lstStyle/>
          <a:p>
            <a:pPr marL="0" lvl="0" indent="169863" algn="just">
              <a:lnSpc>
                <a:spcPct val="150000"/>
              </a:lnSpc>
              <a:buClr>
                <a:srgbClr val="000000"/>
              </a:buClr>
              <a:buSzPts val="1800"/>
            </a:pPr>
            <a:r>
              <a:rPr lang="en">
                <a:solidFill>
                  <a:srgbClr val="374151"/>
                </a:solidFill>
                <a:latin typeface="Söhne"/>
              </a:rPr>
              <a:t>Phương pháp nghiên cứu </a:t>
            </a:r>
            <a:endParaRPr>
              <a:solidFill>
                <a:srgbClr val="374151"/>
              </a:solidFill>
              <a:latin typeface="Söhne"/>
            </a:endParaRPr>
          </a:p>
        </p:txBody>
      </p:sp>
      <p:sp>
        <p:nvSpPr>
          <p:cNvPr id="245" name="Google Shape;245;p33"/>
          <p:cNvSpPr txBox="1">
            <a:spLocks noGrp="1"/>
          </p:cNvSpPr>
          <p:nvPr>
            <p:ph type="title" idx="2"/>
          </p:nvPr>
        </p:nvSpPr>
        <p:spPr>
          <a:xfrm>
            <a:off x="1557089" y="1370792"/>
            <a:ext cx="665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46" name="Google Shape;246;p33"/>
          <p:cNvSpPr txBox="1">
            <a:spLocks noGrp="1"/>
          </p:cNvSpPr>
          <p:nvPr>
            <p:ph type="subTitle" idx="1"/>
          </p:nvPr>
        </p:nvSpPr>
        <p:spPr>
          <a:xfrm>
            <a:off x="5062939" y="1319311"/>
            <a:ext cx="3242489" cy="530084"/>
          </a:xfrm>
          <a:prstGeom prst="rect">
            <a:avLst/>
          </a:prstGeom>
        </p:spPr>
        <p:txBody>
          <a:bodyPr spcFirstLastPara="1" wrap="square" lIns="91425" tIns="91425" rIns="91425" bIns="91425" anchor="ctr" anchorCtr="0">
            <a:noAutofit/>
          </a:bodyPr>
          <a:lstStyle/>
          <a:p>
            <a:pPr marL="0" indent="169863" algn="just">
              <a:lnSpc>
                <a:spcPct val="150000"/>
              </a:lnSpc>
              <a:buClr>
                <a:srgbClr val="000000"/>
              </a:buClr>
              <a:buSzPts val="1800"/>
            </a:pPr>
            <a:r>
              <a:rPr lang="en">
                <a:solidFill>
                  <a:srgbClr val="374151"/>
                </a:solidFill>
                <a:latin typeface="Söhne"/>
                <a:sym typeface="Courier Prime"/>
              </a:rPr>
              <a:t>G</a:t>
            </a:r>
            <a:r>
              <a:rPr lang="en-US" err="1">
                <a:solidFill>
                  <a:srgbClr val="374151"/>
                </a:solidFill>
                <a:latin typeface="Söhne"/>
                <a:sym typeface="Courier Prime"/>
              </a:rPr>
              <a:t>i</a:t>
            </a:r>
            <a:r>
              <a:rPr lang="en">
                <a:solidFill>
                  <a:srgbClr val="374151"/>
                </a:solidFill>
                <a:latin typeface="Söhne"/>
                <a:sym typeface="Courier Prime"/>
              </a:rPr>
              <a:t>ới thiệu về bài toán và </a:t>
            </a:r>
          </a:p>
          <a:p>
            <a:pPr marL="0" indent="169863" algn="just">
              <a:lnSpc>
                <a:spcPct val="150000"/>
              </a:lnSpc>
              <a:buClr>
                <a:srgbClr val="000000"/>
              </a:buClr>
              <a:buSzPts val="1800"/>
            </a:pPr>
            <a:r>
              <a:rPr lang="en">
                <a:solidFill>
                  <a:srgbClr val="374151"/>
                </a:solidFill>
                <a:latin typeface="Söhne"/>
                <a:sym typeface="Courier Prime"/>
              </a:rPr>
              <a:t>bài báo thực hiện</a:t>
            </a:r>
            <a:endParaRPr>
              <a:solidFill>
                <a:srgbClr val="374151"/>
              </a:solidFill>
              <a:latin typeface="Söhne"/>
              <a:sym typeface="Courier Prime"/>
            </a:endParaRPr>
          </a:p>
        </p:txBody>
      </p:sp>
      <p:sp>
        <p:nvSpPr>
          <p:cNvPr id="247" name="Google Shape;247;p33"/>
          <p:cNvSpPr txBox="1">
            <a:spLocks noGrp="1"/>
          </p:cNvSpPr>
          <p:nvPr>
            <p:ph type="title" idx="3"/>
          </p:nvPr>
        </p:nvSpPr>
        <p:spPr>
          <a:xfrm>
            <a:off x="2788865" y="2074545"/>
            <a:ext cx="1997237"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Hướng tiếp cận</a:t>
            </a:r>
            <a:endParaRPr/>
          </a:p>
        </p:txBody>
      </p:sp>
      <p:sp>
        <p:nvSpPr>
          <p:cNvPr id="248" name="Google Shape;248;p33"/>
          <p:cNvSpPr txBox="1">
            <a:spLocks noGrp="1"/>
          </p:cNvSpPr>
          <p:nvPr>
            <p:ph type="subTitle" idx="5"/>
          </p:nvPr>
        </p:nvSpPr>
        <p:spPr>
          <a:xfrm>
            <a:off x="5063064" y="2066592"/>
            <a:ext cx="2349600" cy="543600"/>
          </a:xfrm>
          <a:prstGeom prst="rect">
            <a:avLst/>
          </a:prstGeom>
        </p:spPr>
        <p:txBody>
          <a:bodyPr spcFirstLastPara="1" wrap="square" lIns="91425" tIns="91425" rIns="91425" bIns="91425" anchor="ctr" anchorCtr="0">
            <a:noAutofit/>
          </a:bodyPr>
          <a:lstStyle/>
          <a:p>
            <a:pPr marL="0" lvl="0" indent="169863" algn="just">
              <a:lnSpc>
                <a:spcPct val="150000"/>
              </a:lnSpc>
              <a:buClr>
                <a:srgbClr val="000000"/>
              </a:buClr>
              <a:buSzPts val="1800"/>
            </a:pPr>
            <a:r>
              <a:rPr lang="en">
                <a:solidFill>
                  <a:srgbClr val="374151"/>
                </a:solidFill>
                <a:latin typeface="Söhne"/>
              </a:rPr>
              <a:t>Các nghiên cứu liên quan</a:t>
            </a:r>
            <a:endParaRPr>
              <a:solidFill>
                <a:srgbClr val="374151"/>
              </a:solidFill>
              <a:latin typeface="Söhne"/>
            </a:endParaRPr>
          </a:p>
        </p:txBody>
      </p:sp>
      <p:sp>
        <p:nvSpPr>
          <p:cNvPr id="249" name="Google Shape;249;p33"/>
          <p:cNvSpPr txBox="1">
            <a:spLocks noGrp="1"/>
          </p:cNvSpPr>
          <p:nvPr>
            <p:ph type="title" idx="4"/>
          </p:nvPr>
        </p:nvSpPr>
        <p:spPr>
          <a:xfrm>
            <a:off x="1557389" y="2075292"/>
            <a:ext cx="665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250" name="Google Shape;250;p33"/>
          <p:cNvSpPr txBox="1">
            <a:spLocks noGrp="1"/>
          </p:cNvSpPr>
          <p:nvPr>
            <p:ph type="title" idx="7"/>
          </p:nvPr>
        </p:nvSpPr>
        <p:spPr>
          <a:xfrm>
            <a:off x="1557214" y="2779785"/>
            <a:ext cx="665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251" name="Google Shape;251;p33"/>
          <p:cNvSpPr txBox="1">
            <a:spLocks noGrp="1"/>
          </p:cNvSpPr>
          <p:nvPr>
            <p:ph type="title" idx="13"/>
          </p:nvPr>
        </p:nvSpPr>
        <p:spPr>
          <a:xfrm>
            <a:off x="1557214" y="3484285"/>
            <a:ext cx="6657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252" name="Google Shape;252;p33"/>
          <p:cNvSpPr txBox="1">
            <a:spLocks noGrp="1"/>
          </p:cNvSpPr>
          <p:nvPr>
            <p:ph type="title" idx="15"/>
          </p:nvPr>
        </p:nvSpPr>
        <p:spPr>
          <a:xfrm>
            <a:off x="720000" y="539496"/>
            <a:ext cx="77040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NỘI DUNG</a:t>
            </a:r>
            <a:endParaRPr/>
          </a:p>
        </p:txBody>
      </p:sp>
      <p:sp>
        <p:nvSpPr>
          <p:cNvPr id="253" name="Google Shape;253;p33"/>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Nội dung</a:t>
            </a:r>
            <a:endParaRPr sz="1200" i="1">
              <a:solidFill>
                <a:schemeClr val="dk2"/>
              </a:solidFill>
              <a:latin typeface="Playfair Display Black"/>
              <a:ea typeface="Playfair Display Black"/>
              <a:cs typeface="Playfair Display Black"/>
              <a:sym typeface="Playfair Display Black"/>
            </a:endParaRPr>
          </a:p>
        </p:txBody>
      </p:sp>
      <p:sp>
        <p:nvSpPr>
          <p:cNvPr id="254" name="Google Shape;254;p33"/>
          <p:cNvSpPr txBox="1">
            <a:spLocks noGrp="1"/>
          </p:cNvSpPr>
          <p:nvPr>
            <p:ph type="ctrTitle" idx="4294967295"/>
          </p:nvPr>
        </p:nvSpPr>
        <p:spPr>
          <a:xfrm>
            <a:off x="2645863" y="211417"/>
            <a:ext cx="4280478"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PhoBERT: Pre-trained language models for Vietnamese</a:t>
            </a:r>
            <a:endParaRPr sz="1200">
              <a:solidFill>
                <a:schemeClr val="dk2"/>
              </a:solidFill>
            </a:endParaRPr>
          </a:p>
        </p:txBody>
      </p:sp>
      <p:sp>
        <p:nvSpPr>
          <p:cNvPr id="255" name="Google Shape;255;p33"/>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 name="Google Shape;239;p33">
            <a:extLst>
              <a:ext uri="{FF2B5EF4-FFF2-40B4-BE49-F238E27FC236}">
                <a16:creationId xmlns:a16="http://schemas.microsoft.com/office/drawing/2014/main" id="{AD51DB71-5B57-B241-0E4E-D953A01D1002}"/>
              </a:ext>
            </a:extLst>
          </p:cNvPr>
          <p:cNvSpPr/>
          <p:nvPr/>
        </p:nvSpPr>
        <p:spPr>
          <a:xfrm>
            <a:off x="1445676" y="4305065"/>
            <a:ext cx="888300" cy="527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42;p33">
            <a:extLst>
              <a:ext uri="{FF2B5EF4-FFF2-40B4-BE49-F238E27FC236}">
                <a16:creationId xmlns:a16="http://schemas.microsoft.com/office/drawing/2014/main" id="{4582C31F-21C1-1803-3DA4-77D8ED99D7A5}"/>
              </a:ext>
            </a:extLst>
          </p:cNvPr>
          <p:cNvSpPr txBox="1">
            <a:spLocks/>
          </p:cNvSpPr>
          <p:nvPr/>
        </p:nvSpPr>
        <p:spPr>
          <a:xfrm>
            <a:off x="5062939" y="4238527"/>
            <a:ext cx="2484206" cy="543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Catamaran"/>
              <a:buNone/>
              <a:defRPr sz="1400" b="0" i="0" u="none" strike="noStrike" cap="none">
                <a:solidFill>
                  <a:schemeClr val="dk1"/>
                </a:solidFill>
                <a:latin typeface="Catamaran"/>
                <a:ea typeface="Catamaran"/>
                <a:cs typeface="Catamaran"/>
                <a:sym typeface="Catamaran"/>
              </a:defRPr>
            </a:lvl1pPr>
            <a:lvl2pPr marL="914400" marR="0" lvl="1" indent="-317500" algn="l"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2pPr>
            <a:lvl3pPr marL="1371600" marR="0" lvl="2" indent="-317500" algn="l"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3pPr>
            <a:lvl4pPr marL="1828800" marR="0" lvl="3" indent="-317500" algn="l"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4pPr>
            <a:lvl5pPr marL="2286000" marR="0" lvl="4" indent="-317500" algn="l"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5pPr>
            <a:lvl6pPr marL="2743200" marR="0" lvl="5" indent="-317500" algn="l"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6pPr>
            <a:lvl7pPr marL="3200400" marR="0" lvl="6" indent="-317500" algn="l"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7pPr>
            <a:lvl8pPr marL="3657600" marR="0" lvl="7" indent="-317500" algn="l"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8pPr>
            <a:lvl9pPr marL="4114800" marR="0" lvl="8" indent="-317500" algn="l" rtl="0">
              <a:lnSpc>
                <a:spcPct val="100000"/>
              </a:lnSpc>
              <a:spcBef>
                <a:spcPts val="0"/>
              </a:spcBef>
              <a:spcAft>
                <a:spcPts val="0"/>
              </a:spcAft>
              <a:buClr>
                <a:schemeClr val="dk1"/>
              </a:buClr>
              <a:buSzPts val="1600"/>
              <a:buFont typeface="Catamaran"/>
              <a:buNone/>
              <a:defRPr sz="1600" b="0" i="0" u="none" strike="noStrike" cap="none">
                <a:solidFill>
                  <a:schemeClr val="dk1"/>
                </a:solidFill>
                <a:latin typeface="Catamaran"/>
                <a:ea typeface="Catamaran"/>
                <a:cs typeface="Catamaran"/>
                <a:sym typeface="Catamaran"/>
              </a:defRPr>
            </a:lvl9pPr>
          </a:lstStyle>
          <a:p>
            <a:pPr marL="0" indent="169863" algn="just">
              <a:lnSpc>
                <a:spcPct val="150000"/>
              </a:lnSpc>
              <a:buClr>
                <a:srgbClr val="000000"/>
              </a:buClr>
              <a:buSzPts val="1800"/>
            </a:pPr>
            <a:r>
              <a:rPr lang="en-US" err="1">
                <a:solidFill>
                  <a:srgbClr val="374151"/>
                </a:solidFill>
                <a:latin typeface="Söhne"/>
              </a:rPr>
              <a:t>Đánh</a:t>
            </a:r>
            <a:r>
              <a:rPr lang="en-US">
                <a:solidFill>
                  <a:srgbClr val="374151"/>
                </a:solidFill>
                <a:latin typeface="Söhne"/>
              </a:rPr>
              <a:t> </a:t>
            </a:r>
            <a:r>
              <a:rPr lang="en-US" err="1">
                <a:solidFill>
                  <a:srgbClr val="374151"/>
                </a:solidFill>
                <a:latin typeface="Söhne"/>
              </a:rPr>
              <a:t>giá</a:t>
            </a:r>
            <a:r>
              <a:rPr lang="en-US">
                <a:solidFill>
                  <a:srgbClr val="374151"/>
                </a:solidFill>
                <a:latin typeface="Söhne"/>
              </a:rPr>
              <a:t> </a:t>
            </a:r>
            <a:r>
              <a:rPr lang="en-US" err="1">
                <a:solidFill>
                  <a:srgbClr val="374151"/>
                </a:solidFill>
                <a:latin typeface="Söhne"/>
              </a:rPr>
              <a:t>kết</a:t>
            </a:r>
            <a:r>
              <a:rPr lang="en-US">
                <a:solidFill>
                  <a:srgbClr val="374151"/>
                </a:solidFill>
                <a:latin typeface="Söhne"/>
              </a:rPr>
              <a:t> </a:t>
            </a:r>
            <a:r>
              <a:rPr lang="en-US" err="1">
                <a:solidFill>
                  <a:srgbClr val="374151"/>
                </a:solidFill>
                <a:latin typeface="Söhne"/>
              </a:rPr>
              <a:t>quả</a:t>
            </a:r>
            <a:r>
              <a:rPr lang="en-US">
                <a:solidFill>
                  <a:srgbClr val="374151"/>
                </a:solidFill>
                <a:latin typeface="Söhne"/>
              </a:rPr>
              <a:t> </a:t>
            </a:r>
            <a:r>
              <a:rPr lang="en-US" err="1">
                <a:solidFill>
                  <a:srgbClr val="374151"/>
                </a:solidFill>
                <a:latin typeface="Söhne"/>
              </a:rPr>
              <a:t>và</a:t>
            </a:r>
            <a:r>
              <a:rPr lang="en-US">
                <a:solidFill>
                  <a:srgbClr val="374151"/>
                </a:solidFill>
                <a:latin typeface="Söhne"/>
              </a:rPr>
              <a:t> </a:t>
            </a:r>
            <a:r>
              <a:rPr lang="en-US" err="1">
                <a:solidFill>
                  <a:srgbClr val="374151"/>
                </a:solidFill>
                <a:latin typeface="Söhne"/>
              </a:rPr>
              <a:t>kết</a:t>
            </a:r>
            <a:r>
              <a:rPr lang="en-US">
                <a:solidFill>
                  <a:srgbClr val="374151"/>
                </a:solidFill>
                <a:latin typeface="Söhne"/>
              </a:rPr>
              <a:t> </a:t>
            </a:r>
            <a:r>
              <a:rPr lang="en-US" err="1">
                <a:solidFill>
                  <a:srgbClr val="374151"/>
                </a:solidFill>
                <a:latin typeface="Söhne"/>
              </a:rPr>
              <a:t>luận</a:t>
            </a:r>
            <a:endParaRPr lang="en-US">
              <a:solidFill>
                <a:srgbClr val="374151"/>
              </a:solidFill>
              <a:latin typeface="Söhne"/>
            </a:endParaRPr>
          </a:p>
        </p:txBody>
      </p:sp>
      <p:sp>
        <p:nvSpPr>
          <p:cNvPr id="4" name="Google Shape;243;p33">
            <a:extLst>
              <a:ext uri="{FF2B5EF4-FFF2-40B4-BE49-F238E27FC236}">
                <a16:creationId xmlns:a16="http://schemas.microsoft.com/office/drawing/2014/main" id="{5D72821F-F918-D4FE-422F-A6900E262E92}"/>
              </a:ext>
            </a:extLst>
          </p:cNvPr>
          <p:cNvSpPr txBox="1">
            <a:spLocks/>
          </p:cNvSpPr>
          <p:nvPr/>
        </p:nvSpPr>
        <p:spPr>
          <a:xfrm>
            <a:off x="2788677" y="4238525"/>
            <a:ext cx="18201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Playfair Display"/>
              <a:buNone/>
              <a:defRPr sz="2000" b="1" i="0" u="none" strike="noStrike" cap="none">
                <a:solidFill>
                  <a:schemeClr val="lt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err="1"/>
              <a:t>Kết</a:t>
            </a:r>
            <a:r>
              <a:rPr lang="en-US"/>
              <a:t> </a:t>
            </a:r>
            <a:r>
              <a:rPr lang="en-US" err="1"/>
              <a:t>luận</a:t>
            </a:r>
            <a:endParaRPr lang="en-US"/>
          </a:p>
        </p:txBody>
      </p:sp>
      <p:sp>
        <p:nvSpPr>
          <p:cNvPr id="5" name="Google Shape;251;p33">
            <a:extLst>
              <a:ext uri="{FF2B5EF4-FFF2-40B4-BE49-F238E27FC236}">
                <a16:creationId xmlns:a16="http://schemas.microsoft.com/office/drawing/2014/main" id="{CF6F30DD-6B64-6CCA-9ABE-7159E88A5BC3}"/>
              </a:ext>
            </a:extLst>
          </p:cNvPr>
          <p:cNvSpPr txBox="1">
            <a:spLocks/>
          </p:cNvSpPr>
          <p:nvPr/>
        </p:nvSpPr>
        <p:spPr>
          <a:xfrm>
            <a:off x="1557089" y="4239270"/>
            <a:ext cx="6657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5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
              <a:t>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p:nvPr/>
        </p:nvSpPr>
        <p:spPr>
          <a:xfrm>
            <a:off x="248394" y="217987"/>
            <a:ext cx="1678964"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Cài đặt thực nghiệm</a:t>
            </a:r>
            <a:endParaRPr sz="1200" i="1">
              <a:solidFill>
                <a:schemeClr val="dk2"/>
              </a:solidFill>
              <a:latin typeface="Playfair Display Black"/>
              <a:ea typeface="Playfair Display Black"/>
              <a:cs typeface="Playfair Display Black"/>
              <a:sym typeface="Playfair Display Black"/>
            </a:endParaRPr>
          </a:p>
        </p:txBody>
      </p:sp>
      <p:sp>
        <p:nvSpPr>
          <p:cNvPr id="344" name="Google Shape;344;p38"/>
          <p:cNvSpPr txBox="1">
            <a:spLocks noGrp="1"/>
          </p:cNvSpPr>
          <p:nvPr>
            <p:ph type="ctrTitle" idx="4294967295"/>
          </p:nvPr>
        </p:nvSpPr>
        <p:spPr>
          <a:xfrm>
            <a:off x="4024950" y="221350"/>
            <a:ext cx="1094100"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Dataset</a:t>
            </a:r>
            <a:endParaRPr sz="1200">
              <a:solidFill>
                <a:schemeClr val="dk2"/>
              </a:solidFill>
            </a:endParaRPr>
          </a:p>
        </p:txBody>
      </p:sp>
      <p:sp>
        <p:nvSpPr>
          <p:cNvPr id="345" name="Google Shape;345;p38"/>
          <p:cNvSpPr txBox="1">
            <a:spLocks noGrp="1"/>
          </p:cNvSpPr>
          <p:nvPr>
            <p:ph type="title"/>
          </p:nvPr>
        </p:nvSpPr>
        <p:spPr>
          <a:xfrm>
            <a:off x="76616" y="653466"/>
            <a:ext cx="5602800" cy="64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Đối với tác vụ POS, Dependency parsing, NER</a:t>
            </a:r>
            <a:endParaRPr/>
          </a:p>
        </p:txBody>
      </p:sp>
      <p:sp>
        <p:nvSpPr>
          <p:cNvPr id="346" name="Google Shape;346;p38"/>
          <p:cNvSpPr txBox="1">
            <a:spLocks noGrp="1"/>
          </p:cNvSpPr>
          <p:nvPr>
            <p:ph type="subTitle" idx="1"/>
          </p:nvPr>
        </p:nvSpPr>
        <p:spPr>
          <a:xfrm>
            <a:off x="366095" y="1689608"/>
            <a:ext cx="4550961" cy="2047466"/>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US" sz="1400">
                <a:solidFill>
                  <a:srgbClr val="374151"/>
                </a:solidFill>
                <a:latin typeface="Söhne"/>
              </a:rPr>
              <a:t>Theo </a:t>
            </a:r>
            <a:r>
              <a:rPr lang="en-US" sz="1400" err="1">
                <a:solidFill>
                  <a:srgbClr val="374151"/>
                </a:solidFill>
                <a:latin typeface="Söhne"/>
              </a:rPr>
              <a:t>thiết</a:t>
            </a:r>
            <a:r>
              <a:rPr lang="en-US" sz="1400">
                <a:solidFill>
                  <a:srgbClr val="374151"/>
                </a:solidFill>
                <a:latin typeface="Söhne"/>
              </a:rPr>
              <a:t> </a:t>
            </a:r>
            <a:r>
              <a:rPr lang="en-US" sz="1400" err="1">
                <a:solidFill>
                  <a:srgbClr val="374151"/>
                </a:solidFill>
                <a:latin typeface="Söhne"/>
              </a:rPr>
              <a:t>lập</a:t>
            </a:r>
            <a:r>
              <a:rPr lang="en-US" sz="1400">
                <a:solidFill>
                  <a:srgbClr val="374151"/>
                </a:solidFill>
                <a:latin typeface="Söhne"/>
              </a:rPr>
              <a:t> </a:t>
            </a:r>
            <a:r>
              <a:rPr lang="en-US" sz="1400" err="1">
                <a:solidFill>
                  <a:srgbClr val="374151"/>
                </a:solidFill>
                <a:latin typeface="Söhne"/>
              </a:rPr>
              <a:t>của</a:t>
            </a:r>
            <a:r>
              <a:rPr lang="en-US" sz="1400">
                <a:solidFill>
                  <a:srgbClr val="374151"/>
                </a:solidFill>
                <a:latin typeface="Söhne"/>
              </a:rPr>
              <a:t> </a:t>
            </a:r>
            <a:r>
              <a:rPr lang="en-US" sz="1400" err="1">
                <a:solidFill>
                  <a:srgbClr val="374151"/>
                </a:solidFill>
                <a:latin typeface="Söhne"/>
              </a:rPr>
              <a:t>VnCoreNLP</a:t>
            </a:r>
            <a:r>
              <a:rPr lang="en-US" sz="1400">
                <a:solidFill>
                  <a:srgbClr val="374151"/>
                </a:solidFill>
                <a:latin typeface="Söhne"/>
              </a:rPr>
              <a:t>, </a:t>
            </a:r>
            <a:r>
              <a:rPr lang="en-US" sz="1400" err="1">
                <a:solidFill>
                  <a:srgbClr val="374151"/>
                </a:solidFill>
                <a:latin typeface="Söhne"/>
              </a:rPr>
              <a:t>sử</a:t>
            </a:r>
            <a:r>
              <a:rPr lang="en-US" sz="1400">
                <a:solidFill>
                  <a:srgbClr val="374151"/>
                </a:solidFill>
                <a:latin typeface="Söhne"/>
              </a:rPr>
              <a:t> </a:t>
            </a:r>
            <a:r>
              <a:rPr lang="en-US" sz="1400" err="1">
                <a:solidFill>
                  <a:srgbClr val="374151"/>
                </a:solidFill>
                <a:latin typeface="Söhne"/>
              </a:rPr>
              <a:t>dụng</a:t>
            </a:r>
            <a:r>
              <a:rPr lang="en-US" sz="1400">
                <a:solidFill>
                  <a:srgbClr val="374151"/>
                </a:solidFill>
                <a:latin typeface="Söhne"/>
              </a:rPr>
              <a:t> </a:t>
            </a:r>
            <a:r>
              <a:rPr lang="en-US" sz="1400" err="1">
                <a:solidFill>
                  <a:srgbClr val="374151"/>
                </a:solidFill>
                <a:latin typeface="Söhne"/>
              </a:rPr>
              <a:t>các</a:t>
            </a:r>
            <a:r>
              <a:rPr lang="en-US" sz="1400">
                <a:solidFill>
                  <a:srgbClr val="374151"/>
                </a:solidFill>
                <a:latin typeface="Söhne"/>
              </a:rPr>
              <a:t> bài kiểm tra </a:t>
            </a:r>
            <a:r>
              <a:rPr lang="en-US" sz="1400" err="1">
                <a:solidFill>
                  <a:srgbClr val="374151"/>
                </a:solidFill>
                <a:latin typeface="Söhne"/>
              </a:rPr>
              <a:t>tiêu</a:t>
            </a:r>
            <a:r>
              <a:rPr lang="en-US" sz="1400">
                <a:solidFill>
                  <a:srgbClr val="374151"/>
                </a:solidFill>
                <a:latin typeface="Söhne"/>
              </a:rPr>
              <a:t> </a:t>
            </a:r>
            <a:r>
              <a:rPr lang="en-US" sz="1400" err="1">
                <a:solidFill>
                  <a:srgbClr val="374151"/>
                </a:solidFill>
                <a:latin typeface="Söhne"/>
              </a:rPr>
              <a:t>chuẩn</a:t>
            </a:r>
            <a:r>
              <a:rPr lang="en-US" sz="1400">
                <a:solidFill>
                  <a:srgbClr val="374151"/>
                </a:solidFill>
                <a:latin typeface="Söhne"/>
              </a:rPr>
              <a:t> </a:t>
            </a:r>
            <a:r>
              <a:rPr lang="en-US" sz="1400" err="1">
                <a:solidFill>
                  <a:srgbClr val="374151"/>
                </a:solidFill>
                <a:latin typeface="Söhne"/>
              </a:rPr>
              <a:t>của</a:t>
            </a:r>
            <a:r>
              <a:rPr lang="en-US" sz="1400">
                <a:solidFill>
                  <a:srgbClr val="374151"/>
                </a:solidFill>
                <a:latin typeface="Söhne"/>
              </a:rPr>
              <a:t> </a:t>
            </a:r>
            <a:r>
              <a:rPr lang="en-US" sz="1400" err="1">
                <a:solidFill>
                  <a:srgbClr val="374151"/>
                </a:solidFill>
                <a:latin typeface="Söhne"/>
              </a:rPr>
              <a:t>các</a:t>
            </a:r>
            <a:r>
              <a:rPr lang="en-US" sz="1400">
                <a:solidFill>
                  <a:srgbClr val="374151"/>
                </a:solidFill>
                <a:latin typeface="Söhne"/>
              </a:rPr>
              <a:t> </a:t>
            </a:r>
            <a:r>
              <a:rPr lang="en-US" sz="1400" err="1">
                <a:solidFill>
                  <a:srgbClr val="374151"/>
                </a:solidFill>
                <a:latin typeface="Söhne"/>
              </a:rPr>
              <a:t>bộ</a:t>
            </a:r>
            <a:r>
              <a:rPr lang="en-US" sz="1400">
                <a:solidFill>
                  <a:srgbClr val="374151"/>
                </a:solidFill>
                <a:latin typeface="Söhne"/>
              </a:rPr>
              <a:t> </a:t>
            </a:r>
            <a:r>
              <a:rPr lang="en-US" sz="1400" err="1">
                <a:solidFill>
                  <a:srgbClr val="374151"/>
                </a:solidFill>
                <a:latin typeface="Söhne"/>
              </a:rPr>
              <a:t>dữ</a:t>
            </a:r>
            <a:r>
              <a:rPr lang="en-US" sz="1400">
                <a:solidFill>
                  <a:srgbClr val="374151"/>
                </a:solidFill>
                <a:latin typeface="Söhne"/>
              </a:rPr>
              <a:t> liệu:</a:t>
            </a:r>
          </a:p>
          <a:p>
            <a:pPr marL="0" lvl="0" indent="0" algn="just" rtl="0">
              <a:lnSpc>
                <a:spcPct val="150000"/>
              </a:lnSpc>
              <a:spcBef>
                <a:spcPts val="0"/>
              </a:spcBef>
              <a:spcAft>
                <a:spcPts val="0"/>
              </a:spcAft>
              <a:buNone/>
            </a:pPr>
            <a:r>
              <a:rPr lang="en-US" sz="1400">
                <a:solidFill>
                  <a:srgbClr val="374151"/>
                </a:solidFill>
                <a:latin typeface="Söhne"/>
              </a:rPr>
              <a:t>- </a:t>
            </a:r>
            <a:r>
              <a:rPr lang="en-US" sz="1400" b="1">
                <a:solidFill>
                  <a:srgbClr val="374151"/>
                </a:solidFill>
                <a:latin typeface="Söhne"/>
              </a:rPr>
              <a:t>VLSP 2013</a:t>
            </a:r>
            <a:r>
              <a:rPr lang="en-US" sz="1400">
                <a:solidFill>
                  <a:srgbClr val="374151"/>
                </a:solidFill>
                <a:latin typeface="Söhne"/>
              </a:rPr>
              <a:t>: </a:t>
            </a:r>
            <a:r>
              <a:rPr lang="en-US" sz="1400" err="1">
                <a:solidFill>
                  <a:srgbClr val="374151"/>
                </a:solidFill>
                <a:latin typeface="Söhne"/>
              </a:rPr>
              <a:t>Bộ</a:t>
            </a:r>
            <a:r>
              <a:rPr lang="en-US" sz="1400">
                <a:solidFill>
                  <a:srgbClr val="374151"/>
                </a:solidFill>
                <a:latin typeface="Söhne"/>
              </a:rPr>
              <a:t> </a:t>
            </a:r>
            <a:r>
              <a:rPr lang="en-US" sz="1400" err="1">
                <a:solidFill>
                  <a:srgbClr val="374151"/>
                </a:solidFill>
                <a:latin typeface="Söhne"/>
              </a:rPr>
              <a:t>dữ</a:t>
            </a:r>
            <a:r>
              <a:rPr lang="en-US" sz="1400">
                <a:solidFill>
                  <a:srgbClr val="374151"/>
                </a:solidFill>
                <a:latin typeface="Söhne"/>
              </a:rPr>
              <a:t> liệu </a:t>
            </a:r>
            <a:r>
              <a:rPr lang="en-US" sz="1400" err="1">
                <a:solidFill>
                  <a:srgbClr val="374151"/>
                </a:solidFill>
                <a:latin typeface="Söhne"/>
              </a:rPr>
              <a:t>tiếng</a:t>
            </a:r>
            <a:r>
              <a:rPr lang="en-US" sz="1400">
                <a:solidFill>
                  <a:srgbClr val="374151"/>
                </a:solidFill>
                <a:latin typeface="Söhne"/>
              </a:rPr>
              <a:t> </a:t>
            </a:r>
            <a:r>
              <a:rPr lang="en-US" sz="1400" err="1">
                <a:solidFill>
                  <a:srgbClr val="374151"/>
                </a:solidFill>
                <a:latin typeface="Söhne"/>
              </a:rPr>
              <a:t>Việt</a:t>
            </a:r>
            <a:r>
              <a:rPr lang="en-US" sz="1400">
                <a:solidFill>
                  <a:srgbClr val="374151"/>
                </a:solidFill>
                <a:latin typeface="Söhne"/>
              </a:rPr>
              <a:t> </a:t>
            </a:r>
            <a:r>
              <a:rPr lang="en-US" sz="1400" err="1">
                <a:solidFill>
                  <a:srgbClr val="374151"/>
                </a:solidFill>
                <a:latin typeface="Söhne"/>
              </a:rPr>
              <a:t>cho</a:t>
            </a:r>
            <a:r>
              <a:rPr lang="en-US" sz="1400">
                <a:solidFill>
                  <a:srgbClr val="374151"/>
                </a:solidFill>
                <a:latin typeface="Söhne"/>
              </a:rPr>
              <a:t> </a:t>
            </a:r>
            <a:r>
              <a:rPr lang="en-US" sz="1400" err="1">
                <a:solidFill>
                  <a:srgbClr val="374151"/>
                </a:solidFill>
                <a:latin typeface="Söhne"/>
              </a:rPr>
              <a:t>tác</a:t>
            </a:r>
            <a:r>
              <a:rPr lang="en-US" sz="1400">
                <a:solidFill>
                  <a:srgbClr val="374151"/>
                </a:solidFill>
                <a:latin typeface="Söhne"/>
              </a:rPr>
              <a:t> </a:t>
            </a:r>
            <a:r>
              <a:rPr lang="en-US" sz="1400" err="1">
                <a:solidFill>
                  <a:srgbClr val="374151"/>
                </a:solidFill>
                <a:latin typeface="Söhne"/>
              </a:rPr>
              <a:t>vụ</a:t>
            </a:r>
            <a:r>
              <a:rPr lang="en-US" sz="1400">
                <a:solidFill>
                  <a:srgbClr val="374151"/>
                </a:solidFill>
                <a:latin typeface="Söhne"/>
              </a:rPr>
              <a:t> </a:t>
            </a:r>
            <a:r>
              <a:rPr lang="en-US" sz="1400" err="1">
                <a:solidFill>
                  <a:srgbClr val="374151"/>
                </a:solidFill>
                <a:latin typeface="Söhne"/>
              </a:rPr>
              <a:t>gán</a:t>
            </a:r>
            <a:r>
              <a:rPr lang="en-US" sz="1400">
                <a:solidFill>
                  <a:srgbClr val="374151"/>
                </a:solidFill>
                <a:latin typeface="Söhne"/>
              </a:rPr>
              <a:t> </a:t>
            </a:r>
            <a:r>
              <a:rPr lang="en-US" sz="1400" err="1">
                <a:solidFill>
                  <a:srgbClr val="374151"/>
                </a:solidFill>
                <a:latin typeface="Söhne"/>
              </a:rPr>
              <a:t>nhãn</a:t>
            </a:r>
            <a:r>
              <a:rPr lang="en-US" sz="1400">
                <a:solidFill>
                  <a:srgbClr val="374151"/>
                </a:solidFill>
                <a:latin typeface="Söhne"/>
              </a:rPr>
              <a:t> </a:t>
            </a:r>
            <a:r>
              <a:rPr lang="en-US" sz="1400" err="1">
                <a:solidFill>
                  <a:srgbClr val="374151"/>
                </a:solidFill>
                <a:latin typeface="Söhne"/>
              </a:rPr>
              <a:t>từ</a:t>
            </a:r>
            <a:r>
              <a:rPr lang="en-US" sz="1400">
                <a:solidFill>
                  <a:srgbClr val="374151"/>
                </a:solidFill>
                <a:latin typeface="Söhne"/>
              </a:rPr>
              <a:t> </a:t>
            </a:r>
            <a:r>
              <a:rPr lang="en-US" sz="1400" err="1">
                <a:solidFill>
                  <a:srgbClr val="374151"/>
                </a:solidFill>
                <a:latin typeface="Söhne"/>
              </a:rPr>
              <a:t>loại</a:t>
            </a:r>
            <a:r>
              <a:rPr lang="en-US" sz="1400">
                <a:solidFill>
                  <a:srgbClr val="374151"/>
                </a:solidFill>
                <a:latin typeface="Söhne"/>
              </a:rPr>
              <a:t> và </a:t>
            </a:r>
            <a:r>
              <a:rPr lang="en-US" sz="1400" err="1">
                <a:solidFill>
                  <a:srgbClr val="374151"/>
                </a:solidFill>
                <a:latin typeface="Söhne"/>
              </a:rPr>
              <a:t>gán</a:t>
            </a:r>
            <a:r>
              <a:rPr lang="en-US" sz="1400">
                <a:solidFill>
                  <a:srgbClr val="374151"/>
                </a:solidFill>
                <a:latin typeface="Söhne"/>
              </a:rPr>
              <a:t> </a:t>
            </a:r>
            <a:r>
              <a:rPr lang="en-US" sz="1400" err="1">
                <a:solidFill>
                  <a:srgbClr val="374151"/>
                </a:solidFill>
                <a:latin typeface="Söhne"/>
              </a:rPr>
              <a:t>nhãn</a:t>
            </a:r>
            <a:r>
              <a:rPr lang="en-US" sz="1400">
                <a:solidFill>
                  <a:srgbClr val="374151"/>
                </a:solidFill>
                <a:latin typeface="Söhne"/>
              </a:rPr>
              <a:t> </a:t>
            </a:r>
            <a:r>
              <a:rPr lang="en-US" sz="1400" err="1">
                <a:solidFill>
                  <a:srgbClr val="374151"/>
                </a:solidFill>
                <a:latin typeface="Söhne"/>
              </a:rPr>
              <a:t>ngữ</a:t>
            </a:r>
            <a:r>
              <a:rPr lang="en-US" sz="1400">
                <a:solidFill>
                  <a:srgbClr val="374151"/>
                </a:solidFill>
                <a:latin typeface="Söhne"/>
              </a:rPr>
              <a:t> </a:t>
            </a:r>
            <a:r>
              <a:rPr lang="en-US" sz="1400" err="1">
                <a:solidFill>
                  <a:srgbClr val="374151"/>
                </a:solidFill>
                <a:latin typeface="Söhne"/>
              </a:rPr>
              <a:t>nghĩa</a:t>
            </a:r>
            <a:r>
              <a:rPr lang="en-US" sz="1400">
                <a:solidFill>
                  <a:srgbClr val="374151"/>
                </a:solidFill>
                <a:latin typeface="Söhne"/>
              </a:rPr>
              <a:t>.</a:t>
            </a:r>
          </a:p>
          <a:p>
            <a:pPr marL="0" lvl="0" indent="0" algn="just" rtl="0">
              <a:lnSpc>
                <a:spcPct val="150000"/>
              </a:lnSpc>
              <a:spcBef>
                <a:spcPts val="0"/>
              </a:spcBef>
              <a:spcAft>
                <a:spcPts val="0"/>
              </a:spcAft>
            </a:pPr>
            <a:r>
              <a:rPr lang="en-US" sz="1400">
                <a:solidFill>
                  <a:srgbClr val="374151"/>
                </a:solidFill>
                <a:latin typeface="Söhne"/>
              </a:rPr>
              <a:t>- </a:t>
            </a:r>
            <a:r>
              <a:rPr lang="en-US" sz="1400" b="1" err="1">
                <a:solidFill>
                  <a:srgbClr val="374151"/>
                </a:solidFill>
                <a:latin typeface="Söhne"/>
              </a:rPr>
              <a:t>VnDT</a:t>
            </a:r>
            <a:r>
              <a:rPr lang="en-US" sz="1400" b="1">
                <a:solidFill>
                  <a:srgbClr val="374151"/>
                </a:solidFill>
                <a:latin typeface="Söhne"/>
              </a:rPr>
              <a:t> v1.1</a:t>
            </a:r>
            <a:r>
              <a:rPr lang="en-US" sz="1400">
                <a:solidFill>
                  <a:srgbClr val="374151"/>
                </a:solidFill>
                <a:latin typeface="Söhne"/>
              </a:rPr>
              <a:t>: </a:t>
            </a:r>
            <a:r>
              <a:rPr lang="en-US" sz="1400" err="1">
                <a:solidFill>
                  <a:srgbClr val="374151"/>
                </a:solidFill>
                <a:latin typeface="Söhne"/>
              </a:rPr>
              <a:t>Bộ</a:t>
            </a:r>
            <a:r>
              <a:rPr lang="en-US" sz="1400">
                <a:solidFill>
                  <a:srgbClr val="374151"/>
                </a:solidFill>
                <a:latin typeface="Söhne"/>
              </a:rPr>
              <a:t> </a:t>
            </a:r>
            <a:r>
              <a:rPr lang="en-US" sz="1400" err="1">
                <a:solidFill>
                  <a:srgbClr val="374151"/>
                </a:solidFill>
                <a:latin typeface="Söhne"/>
              </a:rPr>
              <a:t>dữ</a:t>
            </a:r>
            <a:r>
              <a:rPr lang="en-US" sz="1400">
                <a:solidFill>
                  <a:srgbClr val="374151"/>
                </a:solidFill>
                <a:latin typeface="Söhne"/>
              </a:rPr>
              <a:t> liệu </a:t>
            </a:r>
            <a:r>
              <a:rPr lang="en-US" sz="1400" err="1">
                <a:solidFill>
                  <a:srgbClr val="374151"/>
                </a:solidFill>
                <a:latin typeface="Söhne"/>
              </a:rPr>
              <a:t>phụ</a:t>
            </a:r>
            <a:r>
              <a:rPr lang="en-US" sz="1400">
                <a:solidFill>
                  <a:srgbClr val="374151"/>
                </a:solidFill>
                <a:latin typeface="Söhne"/>
              </a:rPr>
              <a:t> </a:t>
            </a:r>
            <a:r>
              <a:rPr lang="en-US" sz="1400" err="1">
                <a:solidFill>
                  <a:srgbClr val="374151"/>
                </a:solidFill>
                <a:latin typeface="Söhne"/>
              </a:rPr>
              <a:t>thuộc</a:t>
            </a:r>
            <a:r>
              <a:rPr lang="en-US" sz="1400">
                <a:solidFill>
                  <a:srgbClr val="374151"/>
                </a:solidFill>
                <a:latin typeface="Söhne"/>
              </a:rPr>
              <a:t> </a:t>
            </a:r>
            <a:r>
              <a:rPr lang="en-US" sz="1400" err="1">
                <a:solidFill>
                  <a:srgbClr val="374151"/>
                </a:solidFill>
                <a:latin typeface="Söhne"/>
              </a:rPr>
              <a:t>cú</a:t>
            </a:r>
            <a:r>
              <a:rPr lang="en-US" sz="1400">
                <a:solidFill>
                  <a:srgbClr val="374151"/>
                </a:solidFill>
                <a:latin typeface="Söhne"/>
              </a:rPr>
              <a:t> </a:t>
            </a:r>
            <a:r>
              <a:rPr lang="en-US" sz="1400" err="1">
                <a:solidFill>
                  <a:srgbClr val="374151"/>
                </a:solidFill>
                <a:latin typeface="Söhne"/>
              </a:rPr>
              <a:t>pháp</a:t>
            </a:r>
            <a:r>
              <a:rPr lang="en-US" sz="1400">
                <a:solidFill>
                  <a:srgbClr val="374151"/>
                </a:solidFill>
                <a:latin typeface="Söhne"/>
              </a:rPr>
              <a:t> </a:t>
            </a:r>
            <a:r>
              <a:rPr lang="en-US" sz="1400" err="1">
                <a:solidFill>
                  <a:srgbClr val="374151"/>
                </a:solidFill>
                <a:latin typeface="Söhne"/>
              </a:rPr>
              <a:t>tiếng</a:t>
            </a:r>
            <a:r>
              <a:rPr lang="en-US" sz="1400">
                <a:solidFill>
                  <a:srgbClr val="374151"/>
                </a:solidFill>
                <a:latin typeface="Söhne"/>
              </a:rPr>
              <a:t> </a:t>
            </a:r>
            <a:r>
              <a:rPr lang="en-US" sz="1400" err="1">
                <a:solidFill>
                  <a:srgbClr val="374151"/>
                </a:solidFill>
                <a:latin typeface="Söhne"/>
              </a:rPr>
              <a:t>Việt</a:t>
            </a:r>
            <a:r>
              <a:rPr lang="en-US" sz="1400">
                <a:solidFill>
                  <a:srgbClr val="374151"/>
                </a:solidFill>
                <a:latin typeface="Söhne"/>
              </a:rPr>
              <a:t>.</a:t>
            </a:r>
          </a:p>
          <a:p>
            <a:pPr marL="0" lvl="0" indent="0" algn="just" rtl="0">
              <a:lnSpc>
                <a:spcPct val="150000"/>
              </a:lnSpc>
              <a:spcBef>
                <a:spcPts val="0"/>
              </a:spcBef>
              <a:spcAft>
                <a:spcPts val="0"/>
              </a:spcAft>
            </a:pPr>
            <a:r>
              <a:rPr lang="en-US" sz="1400">
                <a:solidFill>
                  <a:srgbClr val="374151"/>
                </a:solidFill>
                <a:latin typeface="Söhne"/>
              </a:rPr>
              <a:t>- </a:t>
            </a:r>
            <a:r>
              <a:rPr lang="en-US" sz="1400" b="1">
                <a:solidFill>
                  <a:srgbClr val="374151"/>
                </a:solidFill>
                <a:latin typeface="Söhne"/>
              </a:rPr>
              <a:t>VLSP 2016</a:t>
            </a:r>
            <a:r>
              <a:rPr lang="en-US" sz="1400">
                <a:solidFill>
                  <a:srgbClr val="374151"/>
                </a:solidFill>
                <a:latin typeface="Söhne"/>
              </a:rPr>
              <a:t>: B</a:t>
            </a:r>
            <a:r>
              <a:rPr lang="vi-VN" sz="1400">
                <a:solidFill>
                  <a:srgbClr val="374151"/>
                </a:solidFill>
                <a:latin typeface="Söhne"/>
              </a:rPr>
              <a:t>ộ dữ liệu tiếng Việt cho tác vụ nhận dạng thực thể được sử dụng làm benchmark cho tác vụ nhận dạng thực thể tiếng Việt.</a:t>
            </a:r>
            <a:endParaRPr lang="en-US" sz="1400">
              <a:solidFill>
                <a:srgbClr val="374151"/>
              </a:solidFill>
              <a:latin typeface="Söhne"/>
            </a:endParaRPr>
          </a:p>
        </p:txBody>
      </p:sp>
      <p:sp>
        <p:nvSpPr>
          <p:cNvPr id="347" name="Google Shape;347;p38"/>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3" name="Hình ảnh 3" descr="Ảnh có chứa văn bản, đĩa&#10;&#10;Mô tả được tự động tạo">
            <a:extLst>
              <a:ext uri="{FF2B5EF4-FFF2-40B4-BE49-F238E27FC236}">
                <a16:creationId xmlns:a16="http://schemas.microsoft.com/office/drawing/2014/main" id="{BDA262C4-1E48-8EA7-D231-527FCB3FB367}"/>
              </a:ext>
            </a:extLst>
          </p:cNvPr>
          <p:cNvPicPr>
            <a:picLocks noChangeAspect="1"/>
          </p:cNvPicPr>
          <p:nvPr/>
        </p:nvPicPr>
        <p:blipFill>
          <a:blip r:embed="rId3"/>
          <a:stretch>
            <a:fillRect/>
          </a:stretch>
        </p:blipFill>
        <p:spPr>
          <a:xfrm>
            <a:off x="5787419" y="1217162"/>
            <a:ext cx="2712661" cy="288804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5"/>
          <p:cNvSpPr txBox="1">
            <a:spLocks noGrp="1"/>
          </p:cNvSpPr>
          <p:nvPr>
            <p:ph type="title"/>
          </p:nvPr>
        </p:nvSpPr>
        <p:spPr>
          <a:xfrm>
            <a:off x="3472036" y="1010488"/>
            <a:ext cx="4478889" cy="841800"/>
          </a:xfrm>
          <a:prstGeom prst="rect">
            <a:avLst/>
          </a:prstGeom>
        </p:spPr>
        <p:txBody>
          <a:bodyPr spcFirstLastPara="1" wrap="square" lIns="91425" tIns="91425" rIns="91425" bIns="91425" anchor="ctr" anchorCtr="0">
            <a:noAutofit/>
          </a:bodyPr>
          <a:lstStyle/>
          <a:p>
            <a:pPr algn="ctr">
              <a:buSzPts val="3000"/>
            </a:pPr>
            <a:r>
              <a:rPr lang="en" sz="2000"/>
              <a:t>Đối với tác vụ NLI</a:t>
            </a:r>
            <a:endParaRPr sz="2000"/>
          </a:p>
        </p:txBody>
      </p:sp>
      <p:sp>
        <p:nvSpPr>
          <p:cNvPr id="275" name="Google Shape;275;p35"/>
          <p:cNvSpPr txBox="1">
            <a:spLocks noGrp="1"/>
          </p:cNvSpPr>
          <p:nvPr>
            <p:ph type="subTitle" idx="1"/>
          </p:nvPr>
        </p:nvSpPr>
        <p:spPr>
          <a:xfrm>
            <a:off x="4024950" y="1852288"/>
            <a:ext cx="4112400" cy="1652194"/>
          </a:xfrm>
          <a:prstGeom prst="rect">
            <a:avLst/>
          </a:prstGeom>
        </p:spPr>
        <p:txBody>
          <a:bodyPr spcFirstLastPara="1" wrap="square" lIns="91425" tIns="91425" rIns="91425" bIns="91425" anchor="ctr" anchorCtr="0">
            <a:noAutofit/>
          </a:bodyPr>
          <a:lstStyle/>
          <a:p>
            <a:pPr marL="0" indent="169863" algn="just">
              <a:lnSpc>
                <a:spcPct val="150000"/>
              </a:lnSpc>
              <a:buClr>
                <a:srgbClr val="000000"/>
              </a:buClr>
              <a:buSzPts val="1800"/>
            </a:pPr>
            <a:r>
              <a:rPr lang="en-US" sz="1400">
                <a:solidFill>
                  <a:srgbClr val="374151"/>
                </a:solidFill>
                <a:latin typeface="Söhne"/>
              </a:rPr>
              <a:t>S</a:t>
            </a:r>
            <a:r>
              <a:rPr lang="vi-VN" sz="1400">
                <a:solidFill>
                  <a:srgbClr val="374151"/>
                </a:solidFill>
                <a:latin typeface="Söhne"/>
              </a:rPr>
              <a:t>ử dụng các tập dữ liệu validation và test tiếng Việt được xây dựng thủ công từ tập dữ liệu đa ngôn ngữ NLI (XNLI) corpus v1.0</a:t>
            </a:r>
            <a:r>
              <a:rPr lang="en-US" sz="1400">
                <a:solidFill>
                  <a:srgbClr val="374151"/>
                </a:solidFill>
                <a:latin typeface="Söhne"/>
              </a:rPr>
              <a:t>.</a:t>
            </a:r>
          </a:p>
          <a:p>
            <a:pPr marL="0" indent="169863" algn="just">
              <a:lnSpc>
                <a:spcPct val="150000"/>
              </a:lnSpc>
              <a:buClr>
                <a:srgbClr val="000000"/>
              </a:buClr>
              <a:buSzPts val="1800"/>
            </a:pPr>
            <a:r>
              <a:rPr lang="en-US" sz="1400">
                <a:solidFill>
                  <a:srgbClr val="374151"/>
                </a:solidFill>
                <a:latin typeface="Söhne"/>
              </a:rPr>
              <a:t>S</a:t>
            </a:r>
            <a:r>
              <a:rPr lang="vi-VN" sz="1400">
                <a:solidFill>
                  <a:srgbClr val="374151"/>
                </a:solidFill>
                <a:latin typeface="Söhne"/>
              </a:rPr>
              <a:t>ử dụng RDRSegmenter để phân đoạn văn bản thành các từ trước khi áp dụng BPE để tạo ra các subword từ các token từ.</a:t>
            </a:r>
            <a:endParaRPr lang="en-US" sz="1400">
              <a:solidFill>
                <a:srgbClr val="374151"/>
              </a:solidFill>
              <a:latin typeface="Söhne"/>
            </a:endParaRPr>
          </a:p>
        </p:txBody>
      </p:sp>
      <p:pic>
        <p:nvPicPr>
          <p:cNvPr id="276" name="Google Shape;276;p35"/>
          <p:cNvPicPr preferRelativeResize="0"/>
          <p:nvPr/>
        </p:nvPicPr>
        <p:blipFill rotWithShape="1">
          <a:blip r:embed="rId3">
            <a:alphaModFix/>
          </a:blip>
          <a:srcRect l="39" r="29"/>
          <a:stretch/>
        </p:blipFill>
        <p:spPr>
          <a:xfrm>
            <a:off x="713100" y="1065475"/>
            <a:ext cx="2269073" cy="3404426"/>
          </a:xfrm>
          <a:prstGeom prst="rect">
            <a:avLst/>
          </a:prstGeom>
          <a:noFill/>
          <a:ln w="9525" cap="flat" cmpd="sng">
            <a:solidFill>
              <a:schemeClr val="dk1"/>
            </a:solidFill>
            <a:prstDash val="solid"/>
            <a:round/>
            <a:headEnd type="none" w="sm" len="sm"/>
            <a:tailEnd type="none" w="sm" len="sm"/>
          </a:ln>
        </p:spPr>
      </p:pic>
      <p:sp>
        <p:nvSpPr>
          <p:cNvPr id="2" name="Google Shape;343;p38">
            <a:extLst>
              <a:ext uri="{FF2B5EF4-FFF2-40B4-BE49-F238E27FC236}">
                <a16:creationId xmlns:a16="http://schemas.microsoft.com/office/drawing/2014/main" id="{CD632B33-D0F0-BE0B-8EC1-36001474E907}"/>
              </a:ext>
            </a:extLst>
          </p:cNvPr>
          <p:cNvSpPr txBox="1"/>
          <p:nvPr/>
        </p:nvSpPr>
        <p:spPr>
          <a:xfrm>
            <a:off x="248394" y="217987"/>
            <a:ext cx="1678964"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Cài đặt thực nghiệm</a:t>
            </a:r>
            <a:endParaRPr sz="1200" i="1">
              <a:solidFill>
                <a:schemeClr val="dk2"/>
              </a:solidFill>
              <a:latin typeface="Playfair Display Black"/>
              <a:ea typeface="Playfair Display Black"/>
              <a:cs typeface="Playfair Display Black"/>
              <a:sym typeface="Playfair Display Black"/>
            </a:endParaRPr>
          </a:p>
        </p:txBody>
      </p:sp>
      <p:sp>
        <p:nvSpPr>
          <p:cNvPr id="3" name="Google Shape;344;p38">
            <a:extLst>
              <a:ext uri="{FF2B5EF4-FFF2-40B4-BE49-F238E27FC236}">
                <a16:creationId xmlns:a16="http://schemas.microsoft.com/office/drawing/2014/main" id="{04EE5AD4-C43B-CA73-618F-EEDD2C08AB28}"/>
              </a:ext>
            </a:extLst>
          </p:cNvPr>
          <p:cNvSpPr txBox="1">
            <a:spLocks/>
          </p:cNvSpPr>
          <p:nvPr/>
        </p:nvSpPr>
        <p:spPr>
          <a:xfrm>
            <a:off x="4024950" y="221350"/>
            <a:ext cx="109410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Dataset</a:t>
            </a:r>
          </a:p>
        </p:txBody>
      </p:sp>
      <p:sp>
        <p:nvSpPr>
          <p:cNvPr id="4" name="Google Shape;347;p38">
            <a:extLst>
              <a:ext uri="{FF2B5EF4-FFF2-40B4-BE49-F238E27FC236}">
                <a16:creationId xmlns:a16="http://schemas.microsoft.com/office/drawing/2014/main" id="{4DCBABF5-3F5E-C131-6679-62A01FD19C6B}"/>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5" name="Hình ảnh 5" descr="Ảnh có chứa văn bản&#10;&#10;Mô tả được tự động tạo">
            <a:extLst>
              <a:ext uri="{FF2B5EF4-FFF2-40B4-BE49-F238E27FC236}">
                <a16:creationId xmlns:a16="http://schemas.microsoft.com/office/drawing/2014/main" id="{38C6E5B6-9B71-CCF6-9BEA-552889BA3FFF}"/>
              </a:ext>
            </a:extLst>
          </p:cNvPr>
          <p:cNvPicPr>
            <a:picLocks noChangeAspect="1"/>
          </p:cNvPicPr>
          <p:nvPr/>
        </p:nvPicPr>
        <p:blipFill>
          <a:blip r:embed="rId4"/>
          <a:stretch>
            <a:fillRect/>
          </a:stretch>
        </p:blipFill>
        <p:spPr>
          <a:xfrm>
            <a:off x="670095" y="1009050"/>
            <a:ext cx="2424731" cy="3491859"/>
          </a:xfrm>
          <a:prstGeom prst="rect">
            <a:avLst/>
          </a:prstGeom>
        </p:spPr>
      </p:pic>
    </p:spTree>
    <p:extLst>
      <p:ext uri="{BB962C8B-B14F-4D97-AF65-F5344CB8AC3E}">
        <p14:creationId xmlns:p14="http://schemas.microsoft.com/office/powerpoint/2010/main" val="2477213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4000" b="-14000"/>
          </a:stretch>
        </a:blipFill>
        <a:effectLst/>
      </p:bgPr>
    </p:bg>
    <p:spTree>
      <p:nvGrpSpPr>
        <p:cNvPr id="1" name="Shape 429"/>
        <p:cNvGrpSpPr/>
        <p:nvPr/>
      </p:nvGrpSpPr>
      <p:grpSpPr>
        <a:xfrm>
          <a:off x="0" y="0"/>
          <a:ext cx="0" cy="0"/>
          <a:chOff x="0" y="0"/>
          <a:chExt cx="0" cy="0"/>
        </a:xfrm>
      </p:grpSpPr>
      <p:sp>
        <p:nvSpPr>
          <p:cNvPr id="430" name="Google Shape;430;p41"/>
          <p:cNvSpPr/>
          <p:nvPr/>
        </p:nvSpPr>
        <p:spPr>
          <a:xfrm>
            <a:off x="626088" y="1238400"/>
            <a:ext cx="3396600" cy="30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txBox="1">
            <a:spLocks noGrp="1"/>
          </p:cNvSpPr>
          <p:nvPr>
            <p:ph type="title"/>
          </p:nvPr>
        </p:nvSpPr>
        <p:spPr>
          <a:xfrm>
            <a:off x="713088" y="1516153"/>
            <a:ext cx="3222600" cy="23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a:t>Fine-tuning</a:t>
            </a:r>
            <a:endParaRPr sz="3900"/>
          </a:p>
        </p:txBody>
      </p:sp>
      <p:sp>
        <p:nvSpPr>
          <p:cNvPr id="2" name="Google Shape;343;p38">
            <a:extLst>
              <a:ext uri="{FF2B5EF4-FFF2-40B4-BE49-F238E27FC236}">
                <a16:creationId xmlns:a16="http://schemas.microsoft.com/office/drawing/2014/main" id="{20E6C56E-E284-6EE8-D7C4-6B6F74DBEE63}"/>
              </a:ext>
            </a:extLst>
          </p:cNvPr>
          <p:cNvSpPr txBox="1"/>
          <p:nvPr/>
        </p:nvSpPr>
        <p:spPr>
          <a:xfrm>
            <a:off x="248394" y="217987"/>
            <a:ext cx="1678964"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Cài đặt thực nghiệm</a:t>
            </a:r>
            <a:endParaRPr sz="1200" i="1">
              <a:solidFill>
                <a:schemeClr val="dk2"/>
              </a:solidFill>
              <a:latin typeface="Playfair Display Black"/>
              <a:ea typeface="Playfair Display Black"/>
              <a:cs typeface="Playfair Display Black"/>
              <a:sym typeface="Playfair Display Black"/>
            </a:endParaRPr>
          </a:p>
        </p:txBody>
      </p:sp>
      <p:sp>
        <p:nvSpPr>
          <p:cNvPr id="3" name="Google Shape;344;p38">
            <a:extLst>
              <a:ext uri="{FF2B5EF4-FFF2-40B4-BE49-F238E27FC236}">
                <a16:creationId xmlns:a16="http://schemas.microsoft.com/office/drawing/2014/main" id="{9FC692A3-6CBE-54DE-D100-185B98404F04}"/>
              </a:ext>
            </a:extLst>
          </p:cNvPr>
          <p:cNvSpPr txBox="1">
            <a:spLocks/>
          </p:cNvSpPr>
          <p:nvPr/>
        </p:nvSpPr>
        <p:spPr>
          <a:xfrm>
            <a:off x="4024950" y="221350"/>
            <a:ext cx="109410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Fine-tuning</a:t>
            </a:r>
          </a:p>
        </p:txBody>
      </p:sp>
      <p:sp>
        <p:nvSpPr>
          <p:cNvPr id="4" name="Google Shape;347;p38">
            <a:extLst>
              <a:ext uri="{FF2B5EF4-FFF2-40B4-BE49-F238E27FC236}">
                <a16:creationId xmlns:a16="http://schemas.microsoft.com/office/drawing/2014/main" id="{9552F0EA-A45A-F0CB-EFD4-468E8A0BD35D}"/>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extLst>
      <p:ext uri="{BB962C8B-B14F-4D97-AF65-F5344CB8AC3E}">
        <p14:creationId xmlns:p14="http://schemas.microsoft.com/office/powerpoint/2010/main" val="209778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p:nvPr/>
        </p:nvSpPr>
        <p:spPr>
          <a:xfrm>
            <a:off x="248394" y="217987"/>
            <a:ext cx="1678964"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Cài đặt thực nghiệm</a:t>
            </a:r>
            <a:endParaRPr sz="1200" i="1">
              <a:solidFill>
                <a:schemeClr val="dk2"/>
              </a:solidFill>
              <a:latin typeface="Playfair Display Black"/>
              <a:ea typeface="Playfair Display Black"/>
              <a:cs typeface="Playfair Display Black"/>
              <a:sym typeface="Playfair Display Black"/>
            </a:endParaRPr>
          </a:p>
        </p:txBody>
      </p:sp>
      <p:sp>
        <p:nvSpPr>
          <p:cNvPr id="344" name="Google Shape;344;p38"/>
          <p:cNvSpPr txBox="1">
            <a:spLocks noGrp="1"/>
          </p:cNvSpPr>
          <p:nvPr>
            <p:ph type="ctrTitle" idx="4294967295"/>
          </p:nvPr>
        </p:nvSpPr>
        <p:spPr>
          <a:xfrm>
            <a:off x="4024950" y="221350"/>
            <a:ext cx="1094100"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Fine-tuning</a:t>
            </a:r>
            <a:endParaRPr sz="1200">
              <a:solidFill>
                <a:schemeClr val="dk2"/>
              </a:solidFill>
            </a:endParaRPr>
          </a:p>
        </p:txBody>
      </p:sp>
      <p:sp>
        <p:nvSpPr>
          <p:cNvPr id="345" name="Google Shape;345;p38"/>
          <p:cNvSpPr txBox="1">
            <a:spLocks noGrp="1"/>
          </p:cNvSpPr>
          <p:nvPr>
            <p:ph type="title"/>
          </p:nvPr>
        </p:nvSpPr>
        <p:spPr>
          <a:xfrm>
            <a:off x="76616" y="653466"/>
            <a:ext cx="5602800" cy="64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Đối với tác vụ POS và NER</a:t>
            </a:r>
            <a:endParaRPr/>
          </a:p>
        </p:txBody>
      </p:sp>
      <p:sp>
        <p:nvSpPr>
          <p:cNvPr id="346" name="Google Shape;346;p38"/>
          <p:cNvSpPr txBox="1">
            <a:spLocks noGrp="1"/>
          </p:cNvSpPr>
          <p:nvPr>
            <p:ph type="subTitle" idx="1"/>
          </p:nvPr>
        </p:nvSpPr>
        <p:spPr>
          <a:xfrm>
            <a:off x="408021" y="1483682"/>
            <a:ext cx="4550961" cy="2047466"/>
          </a:xfrm>
          <a:prstGeom prst="rect">
            <a:avLst/>
          </a:prstGeom>
        </p:spPr>
        <p:txBody>
          <a:bodyPr spcFirstLastPara="1" wrap="square" lIns="91425" tIns="91425" rIns="91425" bIns="91425" anchor="ctr" anchorCtr="0">
            <a:noAutofit/>
          </a:bodyPr>
          <a:lstStyle/>
          <a:p>
            <a:pPr marL="0" lvl="0" indent="169863" algn="just">
              <a:lnSpc>
                <a:spcPct val="150000"/>
              </a:lnSpc>
              <a:buClr>
                <a:srgbClr val="000000"/>
              </a:buClr>
              <a:buSzPts val="1800"/>
            </a:pPr>
            <a:r>
              <a:rPr lang="en-US" sz="1400" err="1">
                <a:solidFill>
                  <a:srgbClr val="374151"/>
                </a:solidFill>
                <a:latin typeface="Söhne"/>
              </a:rPr>
              <a:t>Thêm</a:t>
            </a:r>
            <a:r>
              <a:rPr lang="en-US" sz="1400">
                <a:solidFill>
                  <a:srgbClr val="374151"/>
                </a:solidFill>
                <a:latin typeface="Söhne"/>
              </a:rPr>
              <a:t> </a:t>
            </a:r>
            <a:r>
              <a:rPr lang="en-US" sz="1400" err="1">
                <a:solidFill>
                  <a:srgbClr val="374151"/>
                </a:solidFill>
                <a:latin typeface="Söhne"/>
              </a:rPr>
              <a:t>một</a:t>
            </a:r>
            <a:r>
              <a:rPr lang="en-US" sz="1400">
                <a:solidFill>
                  <a:srgbClr val="374151"/>
                </a:solidFill>
                <a:latin typeface="Söhne"/>
              </a:rPr>
              <a:t> lớp </a:t>
            </a:r>
            <a:r>
              <a:rPr lang="en-US" sz="1400" err="1">
                <a:solidFill>
                  <a:srgbClr val="374151"/>
                </a:solidFill>
                <a:latin typeface="Söhne"/>
              </a:rPr>
              <a:t>dự</a:t>
            </a:r>
            <a:r>
              <a:rPr lang="en-US" sz="1400">
                <a:solidFill>
                  <a:srgbClr val="374151"/>
                </a:solidFill>
                <a:latin typeface="Söhne"/>
              </a:rPr>
              <a:t> </a:t>
            </a:r>
            <a:r>
              <a:rPr lang="en-US" sz="1400" err="1">
                <a:solidFill>
                  <a:srgbClr val="374151"/>
                </a:solidFill>
                <a:latin typeface="Söhne"/>
              </a:rPr>
              <a:t>đoán</a:t>
            </a:r>
            <a:r>
              <a:rPr lang="en-US" sz="1400">
                <a:solidFill>
                  <a:srgbClr val="374151"/>
                </a:solidFill>
                <a:latin typeface="Söhne"/>
              </a:rPr>
              <a:t> </a:t>
            </a:r>
            <a:r>
              <a:rPr lang="en-US" sz="1400" err="1">
                <a:solidFill>
                  <a:srgbClr val="374151"/>
                </a:solidFill>
                <a:latin typeface="Söhne"/>
              </a:rPr>
              <a:t>tuyến</a:t>
            </a:r>
            <a:r>
              <a:rPr lang="en-US" sz="1400">
                <a:solidFill>
                  <a:srgbClr val="374151"/>
                </a:solidFill>
                <a:latin typeface="Söhne"/>
              </a:rPr>
              <a:t> </a:t>
            </a:r>
            <a:r>
              <a:rPr lang="en-US" sz="1400" err="1">
                <a:solidFill>
                  <a:srgbClr val="374151"/>
                </a:solidFill>
                <a:latin typeface="Söhne"/>
              </a:rPr>
              <a:t>tính</a:t>
            </a:r>
            <a:r>
              <a:rPr lang="en-US" sz="1400">
                <a:solidFill>
                  <a:srgbClr val="374151"/>
                </a:solidFill>
                <a:latin typeface="Söhne"/>
              </a:rPr>
              <a:t> lên </a:t>
            </a:r>
            <a:r>
              <a:rPr lang="en-US" sz="1400" err="1">
                <a:solidFill>
                  <a:srgbClr val="374151"/>
                </a:solidFill>
                <a:latin typeface="Söhne"/>
              </a:rPr>
              <a:t>trên</a:t>
            </a:r>
            <a:r>
              <a:rPr lang="en-US" sz="1400">
                <a:solidFill>
                  <a:srgbClr val="374151"/>
                </a:solidFill>
                <a:latin typeface="Söhne"/>
              </a:rPr>
              <a:t> </a:t>
            </a:r>
            <a:r>
              <a:rPr lang="en-US" sz="1400" err="1">
                <a:solidFill>
                  <a:srgbClr val="374151"/>
                </a:solidFill>
                <a:latin typeface="Söhne"/>
              </a:rPr>
              <a:t>kiến</a:t>
            </a:r>
            <a:r>
              <a:rPr lang="en-US" sz="1400">
                <a:solidFill>
                  <a:srgbClr val="374151"/>
                </a:solidFill>
                <a:latin typeface="Söhne"/>
              </a:rPr>
              <a:t> </a:t>
            </a:r>
            <a:r>
              <a:rPr lang="en-US" sz="1400" err="1">
                <a:solidFill>
                  <a:srgbClr val="374151"/>
                </a:solidFill>
                <a:latin typeface="Söhne"/>
              </a:rPr>
              <a:t>trúc</a:t>
            </a:r>
            <a:r>
              <a:rPr lang="en-US" sz="1400">
                <a:solidFill>
                  <a:srgbClr val="374151"/>
                </a:solidFill>
                <a:latin typeface="Söhne"/>
              </a:rPr>
              <a:t> </a:t>
            </a:r>
            <a:r>
              <a:rPr lang="en-US" sz="1400" err="1">
                <a:solidFill>
                  <a:srgbClr val="374151"/>
                </a:solidFill>
                <a:latin typeface="Söhne"/>
              </a:rPr>
              <a:t>PhoBERT</a:t>
            </a:r>
            <a:r>
              <a:rPr lang="en-US" sz="1400">
                <a:solidFill>
                  <a:srgbClr val="374151"/>
                </a:solidFill>
                <a:latin typeface="Söhne"/>
              </a:rPr>
              <a:t> (lớp Transformer </a:t>
            </a:r>
            <a:r>
              <a:rPr lang="en-US" sz="1400" err="1">
                <a:solidFill>
                  <a:srgbClr val="374151"/>
                </a:solidFill>
                <a:latin typeface="Söhne"/>
              </a:rPr>
              <a:t>cuối</a:t>
            </a:r>
            <a:r>
              <a:rPr lang="en-US" sz="1400">
                <a:solidFill>
                  <a:srgbClr val="374151"/>
                </a:solidFill>
                <a:latin typeface="Söhne"/>
              </a:rPr>
              <a:t> </a:t>
            </a:r>
            <a:r>
              <a:rPr lang="en-US" sz="1400" err="1">
                <a:solidFill>
                  <a:srgbClr val="374151"/>
                </a:solidFill>
                <a:latin typeface="Söhne"/>
              </a:rPr>
              <a:t>cùng</a:t>
            </a:r>
            <a:r>
              <a:rPr lang="en-US" sz="1400">
                <a:solidFill>
                  <a:srgbClr val="374151"/>
                </a:solidFill>
                <a:latin typeface="Söhne"/>
              </a:rPr>
              <a:t> </a:t>
            </a:r>
            <a:r>
              <a:rPr lang="en-US" sz="1400" err="1">
                <a:solidFill>
                  <a:srgbClr val="374151"/>
                </a:solidFill>
                <a:latin typeface="Söhne"/>
              </a:rPr>
              <a:t>của</a:t>
            </a:r>
            <a:r>
              <a:rPr lang="en-US" sz="1400">
                <a:solidFill>
                  <a:srgbClr val="374151"/>
                </a:solidFill>
                <a:latin typeface="Söhne"/>
              </a:rPr>
              <a:t> </a:t>
            </a:r>
            <a:r>
              <a:rPr lang="en-US" sz="1400" err="1">
                <a:solidFill>
                  <a:srgbClr val="374151"/>
                </a:solidFill>
                <a:latin typeface="Söhne"/>
              </a:rPr>
              <a:t>PhoBERT</a:t>
            </a:r>
            <a:r>
              <a:rPr lang="en-US" sz="1400">
                <a:solidFill>
                  <a:srgbClr val="374151"/>
                </a:solidFill>
                <a:latin typeface="Söhne"/>
              </a:rPr>
              <a:t>) </a:t>
            </a:r>
            <a:r>
              <a:rPr lang="en-US" sz="1400" err="1">
                <a:solidFill>
                  <a:srgbClr val="374151"/>
                </a:solidFill>
                <a:latin typeface="Söhne"/>
              </a:rPr>
              <a:t>đối</a:t>
            </a:r>
            <a:r>
              <a:rPr lang="en-US" sz="1400">
                <a:solidFill>
                  <a:srgbClr val="374151"/>
                </a:solidFill>
                <a:latin typeface="Söhne"/>
              </a:rPr>
              <a:t> với </a:t>
            </a:r>
            <a:r>
              <a:rPr lang="en-US" sz="1400" err="1">
                <a:solidFill>
                  <a:srgbClr val="374151"/>
                </a:solidFill>
                <a:latin typeface="Söhne"/>
              </a:rPr>
              <a:t>subword</a:t>
            </a:r>
            <a:r>
              <a:rPr lang="en-US" sz="1400">
                <a:solidFill>
                  <a:srgbClr val="374151"/>
                </a:solidFill>
                <a:latin typeface="Söhne"/>
              </a:rPr>
              <a:t> </a:t>
            </a:r>
            <a:r>
              <a:rPr lang="en-US" sz="1400" err="1">
                <a:solidFill>
                  <a:srgbClr val="374151"/>
                </a:solidFill>
                <a:latin typeface="Söhne"/>
              </a:rPr>
              <a:t>đầu</a:t>
            </a:r>
            <a:r>
              <a:rPr lang="en-US" sz="1400">
                <a:solidFill>
                  <a:srgbClr val="374151"/>
                </a:solidFill>
                <a:latin typeface="Söhne"/>
              </a:rPr>
              <a:t> </a:t>
            </a:r>
            <a:r>
              <a:rPr lang="en-US" sz="1400" err="1">
                <a:solidFill>
                  <a:srgbClr val="374151"/>
                </a:solidFill>
                <a:latin typeface="Söhne"/>
              </a:rPr>
              <a:t>tiên</a:t>
            </a:r>
            <a:r>
              <a:rPr lang="en-US" sz="1400">
                <a:solidFill>
                  <a:srgbClr val="374151"/>
                </a:solidFill>
                <a:latin typeface="Söhne"/>
              </a:rPr>
              <a:t> </a:t>
            </a:r>
            <a:r>
              <a:rPr lang="en-US" sz="1400" err="1">
                <a:solidFill>
                  <a:srgbClr val="374151"/>
                </a:solidFill>
                <a:latin typeface="Söhne"/>
              </a:rPr>
              <a:t>của</a:t>
            </a:r>
            <a:r>
              <a:rPr lang="en-US" sz="1400">
                <a:solidFill>
                  <a:srgbClr val="374151"/>
                </a:solidFill>
                <a:latin typeface="Söhne"/>
              </a:rPr>
              <a:t> </a:t>
            </a:r>
            <a:r>
              <a:rPr lang="en-US" sz="1400" err="1">
                <a:solidFill>
                  <a:srgbClr val="374151"/>
                </a:solidFill>
                <a:latin typeface="Söhne"/>
              </a:rPr>
              <a:t>mỗi</a:t>
            </a:r>
            <a:r>
              <a:rPr lang="en-US" sz="1400">
                <a:solidFill>
                  <a:srgbClr val="374151"/>
                </a:solidFill>
                <a:latin typeface="Söhne"/>
              </a:rPr>
              <a:t> token </a:t>
            </a:r>
            <a:r>
              <a:rPr lang="en-US" sz="1400" err="1">
                <a:solidFill>
                  <a:srgbClr val="374151"/>
                </a:solidFill>
                <a:latin typeface="Söhne"/>
              </a:rPr>
              <a:t>từ</a:t>
            </a:r>
            <a:r>
              <a:rPr lang="en-US" sz="1400">
                <a:solidFill>
                  <a:srgbClr val="374151"/>
                </a:solidFill>
                <a:latin typeface="Söhne"/>
              </a:rPr>
              <a:t>.</a:t>
            </a:r>
          </a:p>
        </p:txBody>
      </p:sp>
      <p:sp>
        <p:nvSpPr>
          <p:cNvPr id="347" name="Google Shape;347;p38"/>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2" name="Google Shape;622;p49">
            <a:extLst>
              <a:ext uri="{FF2B5EF4-FFF2-40B4-BE49-F238E27FC236}">
                <a16:creationId xmlns:a16="http://schemas.microsoft.com/office/drawing/2014/main" id="{61A39385-8E44-9926-3EF4-ED49454D1C4E}"/>
              </a:ext>
            </a:extLst>
          </p:cNvPr>
          <p:cNvPicPr preferRelativeResize="0"/>
          <p:nvPr/>
        </p:nvPicPr>
        <p:blipFill rotWithShape="1">
          <a:blip r:embed="rId3">
            <a:alphaModFix/>
          </a:blip>
          <a:srcRect l="29592"/>
          <a:stretch/>
        </p:blipFill>
        <p:spPr>
          <a:xfrm>
            <a:off x="5679416" y="1299429"/>
            <a:ext cx="2982825" cy="2827824"/>
          </a:xfrm>
          <a:prstGeom prst="rect">
            <a:avLst/>
          </a:prstGeom>
          <a:noFill/>
          <a:ln w="9525" cap="flat" cmpd="sng">
            <a:solidFill>
              <a:schemeClr val="dk1"/>
            </a:solidFill>
            <a:prstDash val="solid"/>
            <a:round/>
            <a:headEnd type="none" w="sm" len="sm"/>
            <a:tailEnd type="none" w="sm" len="sm"/>
          </a:ln>
        </p:spPr>
      </p:pic>
      <p:pic>
        <p:nvPicPr>
          <p:cNvPr id="3" name="Google Shape;622;p49">
            <a:extLst>
              <a:ext uri="{FF2B5EF4-FFF2-40B4-BE49-F238E27FC236}">
                <a16:creationId xmlns:a16="http://schemas.microsoft.com/office/drawing/2014/main" id="{136868B2-5B52-B3EF-DFE8-69E6D48D8896}"/>
              </a:ext>
            </a:extLst>
          </p:cNvPr>
          <p:cNvPicPr preferRelativeResize="0"/>
          <p:nvPr/>
        </p:nvPicPr>
        <p:blipFill rotWithShape="1">
          <a:blip r:embed="rId4"/>
          <a:srcRect l="25278" r="25278"/>
          <a:stretch/>
        </p:blipFill>
        <p:spPr>
          <a:xfrm>
            <a:off x="5679415" y="1299429"/>
            <a:ext cx="2982825" cy="2827824"/>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265880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5"/>
          <p:cNvSpPr txBox="1">
            <a:spLocks noGrp="1"/>
          </p:cNvSpPr>
          <p:nvPr>
            <p:ph type="title"/>
          </p:nvPr>
        </p:nvSpPr>
        <p:spPr>
          <a:xfrm>
            <a:off x="3472036" y="1010488"/>
            <a:ext cx="4478889" cy="841800"/>
          </a:xfrm>
          <a:prstGeom prst="rect">
            <a:avLst/>
          </a:prstGeom>
        </p:spPr>
        <p:txBody>
          <a:bodyPr spcFirstLastPara="1" wrap="square" lIns="91425" tIns="91425" rIns="91425" bIns="91425" anchor="ctr" anchorCtr="0">
            <a:noAutofit/>
          </a:bodyPr>
          <a:lstStyle/>
          <a:p>
            <a:pPr algn="ctr">
              <a:buSzPts val="3000"/>
            </a:pPr>
            <a:r>
              <a:rPr lang="en" sz="2000"/>
              <a:t>Đối với tác vụ Depedency parsing</a:t>
            </a:r>
            <a:endParaRPr sz="2000"/>
          </a:p>
        </p:txBody>
      </p:sp>
      <p:sp>
        <p:nvSpPr>
          <p:cNvPr id="275" name="Google Shape;275;p35"/>
          <p:cNvSpPr txBox="1">
            <a:spLocks noGrp="1"/>
          </p:cNvSpPr>
          <p:nvPr>
            <p:ph type="subTitle" idx="1"/>
          </p:nvPr>
        </p:nvSpPr>
        <p:spPr>
          <a:xfrm>
            <a:off x="4024950" y="1852288"/>
            <a:ext cx="4112400" cy="1652194"/>
          </a:xfrm>
          <a:prstGeom prst="rect">
            <a:avLst/>
          </a:prstGeom>
        </p:spPr>
        <p:txBody>
          <a:bodyPr spcFirstLastPara="1" wrap="square" lIns="91425" tIns="91425" rIns="91425" bIns="91425" anchor="ctr" anchorCtr="0">
            <a:noAutofit/>
          </a:bodyPr>
          <a:lstStyle/>
          <a:p>
            <a:pPr marL="0" indent="169863" algn="just">
              <a:lnSpc>
                <a:spcPct val="150000"/>
              </a:lnSpc>
              <a:buClr>
                <a:srgbClr val="000000"/>
              </a:buClr>
              <a:buSzPts val="1800"/>
            </a:pPr>
            <a:r>
              <a:rPr lang="en-US" sz="1400" err="1">
                <a:solidFill>
                  <a:srgbClr val="374151"/>
                </a:solidFill>
                <a:latin typeface="Söhne"/>
              </a:rPr>
              <a:t>Sử</a:t>
            </a:r>
            <a:r>
              <a:rPr lang="en-US" sz="1400">
                <a:solidFill>
                  <a:srgbClr val="374151"/>
                </a:solidFill>
                <a:latin typeface="Söhne"/>
              </a:rPr>
              <a:t> </a:t>
            </a:r>
            <a:r>
              <a:rPr lang="en-US" sz="1400" err="1">
                <a:solidFill>
                  <a:srgbClr val="374151"/>
                </a:solidFill>
                <a:latin typeface="Söhne"/>
              </a:rPr>
              <a:t>dụng</a:t>
            </a:r>
            <a:r>
              <a:rPr lang="en-US" sz="1400">
                <a:solidFill>
                  <a:srgbClr val="374151"/>
                </a:solidFill>
                <a:latin typeface="Söhne"/>
              </a:rPr>
              <a:t> </a:t>
            </a:r>
            <a:r>
              <a:rPr lang="en-US" sz="1400" err="1">
                <a:solidFill>
                  <a:srgbClr val="374151"/>
                </a:solidFill>
                <a:latin typeface="Söhne"/>
              </a:rPr>
              <a:t>trình</a:t>
            </a:r>
            <a:r>
              <a:rPr lang="en-US" sz="1400">
                <a:solidFill>
                  <a:srgbClr val="374151"/>
                </a:solidFill>
                <a:latin typeface="Söhne"/>
              </a:rPr>
              <a:t> </a:t>
            </a:r>
            <a:r>
              <a:rPr lang="en-US" sz="1400" err="1">
                <a:solidFill>
                  <a:srgbClr val="374151"/>
                </a:solidFill>
                <a:latin typeface="Söhne"/>
              </a:rPr>
              <a:t>phân</a:t>
            </a:r>
            <a:r>
              <a:rPr lang="en-US" sz="1400">
                <a:solidFill>
                  <a:srgbClr val="374151"/>
                </a:solidFill>
                <a:latin typeface="Söhne"/>
              </a:rPr>
              <a:t> </a:t>
            </a:r>
            <a:r>
              <a:rPr lang="en-US" sz="1400" err="1">
                <a:solidFill>
                  <a:srgbClr val="374151"/>
                </a:solidFill>
                <a:latin typeface="Söhne"/>
              </a:rPr>
              <a:t>tích</a:t>
            </a:r>
            <a:r>
              <a:rPr lang="en-US" sz="1400">
                <a:solidFill>
                  <a:srgbClr val="374151"/>
                </a:solidFill>
                <a:latin typeface="Söhne"/>
              </a:rPr>
              <a:t> </a:t>
            </a:r>
            <a:r>
              <a:rPr lang="en-US" sz="1400" err="1">
                <a:solidFill>
                  <a:srgbClr val="374151"/>
                </a:solidFill>
                <a:latin typeface="Söhne"/>
              </a:rPr>
              <a:t>phụ</a:t>
            </a:r>
            <a:r>
              <a:rPr lang="en-US" sz="1400">
                <a:solidFill>
                  <a:srgbClr val="374151"/>
                </a:solidFill>
                <a:latin typeface="Söhne"/>
              </a:rPr>
              <a:t> </a:t>
            </a:r>
            <a:r>
              <a:rPr lang="en-US" sz="1400" err="1">
                <a:solidFill>
                  <a:srgbClr val="374151"/>
                </a:solidFill>
                <a:latin typeface="Söhne"/>
              </a:rPr>
              <a:t>thuộc</a:t>
            </a:r>
            <a:r>
              <a:rPr lang="en-US" sz="1400">
                <a:solidFill>
                  <a:srgbClr val="374151"/>
                </a:solidFill>
                <a:latin typeface="Söhne"/>
              </a:rPr>
              <a:t> Biaffine.</a:t>
            </a:r>
          </a:p>
          <a:p>
            <a:pPr marL="0" indent="169863" algn="just">
              <a:lnSpc>
                <a:spcPct val="150000"/>
              </a:lnSpc>
              <a:buClr>
                <a:srgbClr val="000000"/>
              </a:buClr>
              <a:buSzPts val="1800"/>
            </a:pPr>
            <a:r>
              <a:rPr lang="en-US" sz="1400">
                <a:solidFill>
                  <a:srgbClr val="374151"/>
                </a:solidFill>
                <a:latin typeface="Söhne"/>
              </a:rPr>
              <a:t>T</a:t>
            </a:r>
            <a:r>
              <a:rPr lang="vi-VN" sz="1400">
                <a:solidFill>
                  <a:srgbClr val="374151"/>
                </a:solidFill>
                <a:latin typeface="Söhne"/>
              </a:rPr>
              <a:t>hay thế embedding  từ được huấn luyện trước đó của mỗi từ trong câu đầu vào bằng contextualized embedding tương ứng được tính cho subword đầu tiên của từ.</a:t>
            </a:r>
            <a:endParaRPr lang="en-US" sz="1400">
              <a:solidFill>
                <a:srgbClr val="374151"/>
              </a:solidFill>
              <a:latin typeface="Söhne"/>
            </a:endParaRPr>
          </a:p>
        </p:txBody>
      </p:sp>
      <p:pic>
        <p:nvPicPr>
          <p:cNvPr id="276" name="Google Shape;276;p35"/>
          <p:cNvPicPr preferRelativeResize="0"/>
          <p:nvPr/>
        </p:nvPicPr>
        <p:blipFill rotWithShape="1">
          <a:blip r:embed="rId3"/>
          <a:srcRect l="27783" r="27783"/>
          <a:stretch/>
        </p:blipFill>
        <p:spPr>
          <a:xfrm>
            <a:off x="713100" y="1065475"/>
            <a:ext cx="2269073" cy="3404426"/>
          </a:xfrm>
          <a:prstGeom prst="rect">
            <a:avLst/>
          </a:prstGeom>
          <a:noFill/>
          <a:ln w="9525" cap="flat" cmpd="sng">
            <a:solidFill>
              <a:schemeClr val="dk1"/>
            </a:solidFill>
            <a:prstDash val="solid"/>
            <a:round/>
            <a:headEnd type="none" w="sm" len="sm"/>
            <a:tailEnd type="none" w="sm" len="sm"/>
          </a:ln>
        </p:spPr>
      </p:pic>
      <p:sp>
        <p:nvSpPr>
          <p:cNvPr id="2" name="Google Shape;343;p38">
            <a:extLst>
              <a:ext uri="{FF2B5EF4-FFF2-40B4-BE49-F238E27FC236}">
                <a16:creationId xmlns:a16="http://schemas.microsoft.com/office/drawing/2014/main" id="{CD632B33-D0F0-BE0B-8EC1-36001474E907}"/>
              </a:ext>
            </a:extLst>
          </p:cNvPr>
          <p:cNvSpPr txBox="1"/>
          <p:nvPr/>
        </p:nvSpPr>
        <p:spPr>
          <a:xfrm>
            <a:off x="248394" y="217987"/>
            <a:ext cx="1678964"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Cài đặt thực nghiệm</a:t>
            </a:r>
            <a:endParaRPr sz="1200" i="1">
              <a:solidFill>
                <a:schemeClr val="dk2"/>
              </a:solidFill>
              <a:latin typeface="Playfair Display Black"/>
              <a:ea typeface="Playfair Display Black"/>
              <a:cs typeface="Playfair Display Black"/>
              <a:sym typeface="Playfair Display Black"/>
            </a:endParaRPr>
          </a:p>
        </p:txBody>
      </p:sp>
      <p:sp>
        <p:nvSpPr>
          <p:cNvPr id="3" name="Google Shape;344;p38">
            <a:extLst>
              <a:ext uri="{FF2B5EF4-FFF2-40B4-BE49-F238E27FC236}">
                <a16:creationId xmlns:a16="http://schemas.microsoft.com/office/drawing/2014/main" id="{04EE5AD4-C43B-CA73-618F-EEDD2C08AB28}"/>
              </a:ext>
            </a:extLst>
          </p:cNvPr>
          <p:cNvSpPr txBox="1">
            <a:spLocks/>
          </p:cNvSpPr>
          <p:nvPr/>
        </p:nvSpPr>
        <p:spPr>
          <a:xfrm>
            <a:off x="4024950" y="221350"/>
            <a:ext cx="109410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Fine-tuning</a:t>
            </a:r>
          </a:p>
        </p:txBody>
      </p:sp>
      <p:sp>
        <p:nvSpPr>
          <p:cNvPr id="4" name="Google Shape;347;p38">
            <a:extLst>
              <a:ext uri="{FF2B5EF4-FFF2-40B4-BE49-F238E27FC236}">
                <a16:creationId xmlns:a16="http://schemas.microsoft.com/office/drawing/2014/main" id="{4DCBABF5-3F5E-C131-6679-62A01FD19C6B}"/>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3012758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8"/>
          <p:cNvSpPr txBox="1"/>
          <p:nvPr/>
        </p:nvSpPr>
        <p:spPr>
          <a:xfrm>
            <a:off x="248394" y="217987"/>
            <a:ext cx="1678964"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Cài đặt thực nghiệm</a:t>
            </a:r>
            <a:endParaRPr sz="1200" i="1">
              <a:solidFill>
                <a:schemeClr val="dk2"/>
              </a:solidFill>
              <a:latin typeface="Playfair Display Black"/>
              <a:ea typeface="Playfair Display Black"/>
              <a:cs typeface="Playfair Display Black"/>
              <a:sym typeface="Playfair Display Black"/>
            </a:endParaRPr>
          </a:p>
        </p:txBody>
      </p:sp>
      <p:sp>
        <p:nvSpPr>
          <p:cNvPr id="344" name="Google Shape;344;p38"/>
          <p:cNvSpPr txBox="1">
            <a:spLocks noGrp="1"/>
          </p:cNvSpPr>
          <p:nvPr>
            <p:ph type="ctrTitle" idx="4294967295"/>
          </p:nvPr>
        </p:nvSpPr>
        <p:spPr>
          <a:xfrm>
            <a:off x="4024950" y="221350"/>
            <a:ext cx="1094100"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Fine-tuning</a:t>
            </a:r>
            <a:endParaRPr sz="1200">
              <a:solidFill>
                <a:schemeClr val="dk2"/>
              </a:solidFill>
            </a:endParaRPr>
          </a:p>
        </p:txBody>
      </p:sp>
      <p:sp>
        <p:nvSpPr>
          <p:cNvPr id="345" name="Google Shape;345;p38"/>
          <p:cNvSpPr txBox="1">
            <a:spLocks noGrp="1"/>
          </p:cNvSpPr>
          <p:nvPr>
            <p:ph type="title"/>
          </p:nvPr>
        </p:nvSpPr>
        <p:spPr>
          <a:xfrm>
            <a:off x="76616" y="653466"/>
            <a:ext cx="5602800" cy="64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Đối với tác vụ POS, NER và NLI</a:t>
            </a:r>
            <a:endParaRPr/>
          </a:p>
        </p:txBody>
      </p:sp>
      <p:sp>
        <p:nvSpPr>
          <p:cNvPr id="346" name="Google Shape;346;p38"/>
          <p:cNvSpPr txBox="1">
            <a:spLocks noGrp="1"/>
          </p:cNvSpPr>
          <p:nvPr>
            <p:ph type="subTitle" idx="1"/>
          </p:nvPr>
        </p:nvSpPr>
        <p:spPr>
          <a:xfrm>
            <a:off x="803709" y="1548017"/>
            <a:ext cx="4315341" cy="2047466"/>
          </a:xfrm>
          <a:prstGeom prst="rect">
            <a:avLst/>
          </a:prstGeom>
        </p:spPr>
        <p:txBody>
          <a:bodyPr spcFirstLastPara="1" wrap="square" lIns="91425" tIns="91425" rIns="91425" bIns="91425" anchor="ctr" anchorCtr="0">
            <a:noAutofit/>
          </a:bodyPr>
          <a:lstStyle/>
          <a:p>
            <a:pPr marL="0" lvl="0" indent="0" algn="just" rtl="0">
              <a:lnSpc>
                <a:spcPct val="150000"/>
              </a:lnSpc>
              <a:spcBef>
                <a:spcPts val="0"/>
              </a:spcBef>
              <a:spcAft>
                <a:spcPts val="0"/>
              </a:spcAft>
              <a:buNone/>
            </a:pPr>
            <a:r>
              <a:rPr lang="en-US" sz="1400" err="1">
                <a:solidFill>
                  <a:srgbClr val="374151"/>
                </a:solidFill>
                <a:latin typeface="Söhne"/>
              </a:rPr>
              <a:t>Sử</a:t>
            </a:r>
            <a:r>
              <a:rPr lang="en-US" sz="1400">
                <a:solidFill>
                  <a:srgbClr val="374151"/>
                </a:solidFill>
                <a:latin typeface="Söhne"/>
              </a:rPr>
              <a:t> </a:t>
            </a:r>
            <a:r>
              <a:rPr lang="en-US" sz="1400" err="1">
                <a:solidFill>
                  <a:srgbClr val="374151"/>
                </a:solidFill>
                <a:latin typeface="Söhne"/>
              </a:rPr>
              <a:t>dụng</a:t>
            </a:r>
            <a:r>
              <a:rPr lang="en-US" sz="1400">
                <a:solidFill>
                  <a:srgbClr val="374151"/>
                </a:solidFill>
                <a:latin typeface="Söhne"/>
              </a:rPr>
              <a:t> transformers.</a:t>
            </a:r>
          </a:p>
          <a:p>
            <a:pPr marL="0" lvl="0" indent="0" algn="just" rtl="0">
              <a:lnSpc>
                <a:spcPct val="150000"/>
              </a:lnSpc>
              <a:spcBef>
                <a:spcPts val="0"/>
              </a:spcBef>
              <a:spcAft>
                <a:spcPts val="0"/>
              </a:spcAft>
              <a:buNone/>
            </a:pPr>
            <a:r>
              <a:rPr lang="en-US" sz="1400" err="1">
                <a:solidFill>
                  <a:srgbClr val="374151"/>
                </a:solidFill>
                <a:latin typeface="Söhne"/>
              </a:rPr>
              <a:t>Sử</a:t>
            </a:r>
            <a:r>
              <a:rPr lang="en-US" sz="1400">
                <a:solidFill>
                  <a:srgbClr val="374151"/>
                </a:solidFill>
                <a:latin typeface="Söhne"/>
              </a:rPr>
              <a:t> </a:t>
            </a:r>
            <a:r>
              <a:rPr lang="en-US" sz="1400" err="1">
                <a:solidFill>
                  <a:srgbClr val="374151"/>
                </a:solidFill>
                <a:latin typeface="Söhne"/>
              </a:rPr>
              <a:t>dụng</a:t>
            </a:r>
            <a:r>
              <a:rPr lang="en-US" sz="1400">
                <a:solidFill>
                  <a:srgbClr val="374151"/>
                </a:solidFill>
                <a:latin typeface="Söhne"/>
              </a:rPr>
              <a:t> </a:t>
            </a:r>
            <a:r>
              <a:rPr lang="en-US" sz="1400" err="1">
                <a:solidFill>
                  <a:srgbClr val="374151"/>
                </a:solidFill>
                <a:latin typeface="Söhne"/>
              </a:rPr>
              <a:t>AdamW</a:t>
            </a:r>
            <a:r>
              <a:rPr lang="en-US" sz="1400">
                <a:solidFill>
                  <a:srgbClr val="374151"/>
                </a:solidFill>
                <a:latin typeface="Söhne"/>
              </a:rPr>
              <a:t>.</a:t>
            </a:r>
          </a:p>
          <a:p>
            <a:pPr marL="0" lvl="0" indent="0" algn="just" rtl="0">
              <a:lnSpc>
                <a:spcPct val="150000"/>
              </a:lnSpc>
              <a:spcBef>
                <a:spcPts val="0"/>
              </a:spcBef>
              <a:spcAft>
                <a:spcPts val="0"/>
              </a:spcAft>
              <a:buNone/>
            </a:pPr>
            <a:r>
              <a:rPr lang="en-US" sz="1400">
                <a:solidFill>
                  <a:srgbClr val="374151"/>
                </a:solidFill>
                <a:latin typeface="Söhne"/>
              </a:rPr>
              <a:t>Fine-tune </a:t>
            </a:r>
            <a:r>
              <a:rPr lang="en-US" sz="1400" err="1">
                <a:solidFill>
                  <a:srgbClr val="374151"/>
                </a:solidFill>
                <a:latin typeface="Söhne"/>
              </a:rPr>
              <a:t>trong</a:t>
            </a:r>
            <a:r>
              <a:rPr lang="en-US" sz="1400">
                <a:solidFill>
                  <a:srgbClr val="374151"/>
                </a:solidFill>
                <a:latin typeface="Söhne"/>
              </a:rPr>
              <a:t> 30 epochs, </a:t>
            </a:r>
            <a:r>
              <a:rPr lang="en-US" sz="1400" err="1">
                <a:solidFill>
                  <a:srgbClr val="374151"/>
                </a:solidFill>
                <a:latin typeface="Söhne"/>
              </a:rPr>
              <a:t>đánh</a:t>
            </a:r>
            <a:r>
              <a:rPr lang="en-US" sz="1400">
                <a:solidFill>
                  <a:srgbClr val="374151"/>
                </a:solidFill>
                <a:latin typeface="Söhne"/>
              </a:rPr>
              <a:t> </a:t>
            </a:r>
            <a:r>
              <a:rPr lang="en-US" sz="1400" err="1">
                <a:solidFill>
                  <a:srgbClr val="374151"/>
                </a:solidFill>
                <a:latin typeface="Söhne"/>
              </a:rPr>
              <a:t>giá</a:t>
            </a:r>
            <a:r>
              <a:rPr lang="en-US" sz="1400">
                <a:solidFill>
                  <a:srgbClr val="374151"/>
                </a:solidFill>
                <a:latin typeface="Söhne"/>
              </a:rPr>
              <a:t> </a:t>
            </a:r>
            <a:r>
              <a:rPr lang="en-US" sz="1400" err="1">
                <a:solidFill>
                  <a:srgbClr val="374151"/>
                </a:solidFill>
                <a:latin typeface="Söhne"/>
              </a:rPr>
              <a:t>hiệu</a:t>
            </a:r>
            <a:r>
              <a:rPr lang="en-US" sz="1400">
                <a:solidFill>
                  <a:srgbClr val="374151"/>
                </a:solidFill>
                <a:latin typeface="Söhne"/>
              </a:rPr>
              <a:t> </a:t>
            </a:r>
            <a:r>
              <a:rPr lang="en-US" sz="1400" err="1">
                <a:solidFill>
                  <a:srgbClr val="374151"/>
                </a:solidFill>
                <a:latin typeface="Söhne"/>
              </a:rPr>
              <a:t>suất</a:t>
            </a:r>
            <a:r>
              <a:rPr lang="en-US" sz="1400">
                <a:solidFill>
                  <a:srgbClr val="374151"/>
                </a:solidFill>
                <a:latin typeface="Söhne"/>
              </a:rPr>
              <a:t> </a:t>
            </a:r>
            <a:r>
              <a:rPr lang="en-US" sz="1400" err="1">
                <a:solidFill>
                  <a:srgbClr val="374151"/>
                </a:solidFill>
                <a:latin typeface="Söhne"/>
              </a:rPr>
              <a:t>tác</a:t>
            </a:r>
            <a:r>
              <a:rPr lang="en-US" sz="1400">
                <a:solidFill>
                  <a:srgbClr val="374151"/>
                </a:solidFill>
                <a:latin typeface="Söhne"/>
              </a:rPr>
              <a:t> </a:t>
            </a:r>
            <a:r>
              <a:rPr lang="en-US" sz="1400" err="1">
                <a:solidFill>
                  <a:srgbClr val="374151"/>
                </a:solidFill>
                <a:latin typeface="Söhne"/>
              </a:rPr>
              <a:t>vụ</a:t>
            </a:r>
            <a:r>
              <a:rPr lang="en-US" sz="1400">
                <a:solidFill>
                  <a:srgbClr val="374151"/>
                </a:solidFill>
                <a:latin typeface="Söhne"/>
              </a:rPr>
              <a:t> </a:t>
            </a:r>
            <a:r>
              <a:rPr lang="en-US" sz="1400" err="1">
                <a:solidFill>
                  <a:srgbClr val="374151"/>
                </a:solidFill>
                <a:latin typeface="Söhne"/>
              </a:rPr>
              <a:t>sau</a:t>
            </a:r>
            <a:r>
              <a:rPr lang="en-US" sz="1400">
                <a:solidFill>
                  <a:srgbClr val="374151"/>
                </a:solidFill>
                <a:latin typeface="Söhne"/>
              </a:rPr>
              <a:t> </a:t>
            </a:r>
            <a:r>
              <a:rPr lang="en-US" sz="1400" err="1">
                <a:solidFill>
                  <a:srgbClr val="374151"/>
                </a:solidFill>
                <a:latin typeface="Söhne"/>
              </a:rPr>
              <a:t>mỗi</a:t>
            </a:r>
            <a:r>
              <a:rPr lang="en-US" sz="1400">
                <a:solidFill>
                  <a:srgbClr val="374151"/>
                </a:solidFill>
                <a:latin typeface="Söhne"/>
              </a:rPr>
              <a:t> epoch </a:t>
            </a:r>
            <a:r>
              <a:rPr lang="en-US" sz="1400" err="1">
                <a:solidFill>
                  <a:srgbClr val="374151"/>
                </a:solidFill>
                <a:latin typeface="Söhne"/>
              </a:rPr>
              <a:t>trên</a:t>
            </a:r>
            <a:r>
              <a:rPr lang="en-US" sz="1400">
                <a:solidFill>
                  <a:srgbClr val="374151"/>
                </a:solidFill>
                <a:latin typeface="Söhne"/>
              </a:rPr>
              <a:t> </a:t>
            </a:r>
            <a:r>
              <a:rPr lang="en-US" sz="1400" err="1">
                <a:solidFill>
                  <a:srgbClr val="374151"/>
                </a:solidFill>
                <a:latin typeface="Söhne"/>
              </a:rPr>
              <a:t>tập</a:t>
            </a:r>
            <a:r>
              <a:rPr lang="en-US" sz="1400">
                <a:solidFill>
                  <a:srgbClr val="374151"/>
                </a:solidFill>
                <a:latin typeface="Söhne"/>
              </a:rPr>
              <a:t> validation (</a:t>
            </a:r>
            <a:r>
              <a:rPr lang="en-US" sz="1400" err="1">
                <a:solidFill>
                  <a:srgbClr val="374151"/>
                </a:solidFill>
                <a:latin typeface="Söhne"/>
              </a:rPr>
              <a:t>Áp</a:t>
            </a:r>
            <a:r>
              <a:rPr lang="en-US" sz="1400">
                <a:solidFill>
                  <a:srgbClr val="374151"/>
                </a:solidFill>
                <a:latin typeface="Söhne"/>
              </a:rPr>
              <a:t> </a:t>
            </a:r>
            <a:r>
              <a:rPr lang="en-US" sz="1400" err="1">
                <a:solidFill>
                  <a:srgbClr val="374151"/>
                </a:solidFill>
                <a:latin typeface="Söhne"/>
              </a:rPr>
              <a:t>dụng</a:t>
            </a:r>
            <a:r>
              <a:rPr lang="en-US" sz="1400">
                <a:solidFill>
                  <a:srgbClr val="374151"/>
                </a:solidFill>
                <a:latin typeface="Söhne"/>
              </a:rPr>
              <a:t> early stopping) .</a:t>
            </a:r>
          </a:p>
          <a:p>
            <a:pPr marL="0" lvl="0" indent="0" algn="just" rtl="0">
              <a:lnSpc>
                <a:spcPct val="150000"/>
              </a:lnSpc>
              <a:spcBef>
                <a:spcPts val="0"/>
              </a:spcBef>
              <a:spcAft>
                <a:spcPts val="0"/>
              </a:spcAft>
              <a:buNone/>
            </a:pPr>
            <a:r>
              <a:rPr lang="en-US" sz="1400">
                <a:solidFill>
                  <a:srgbClr val="374151"/>
                </a:solidFill>
                <a:latin typeface="Söhne"/>
              </a:rPr>
              <a:t> </a:t>
            </a:r>
          </a:p>
        </p:txBody>
      </p:sp>
      <p:sp>
        <p:nvSpPr>
          <p:cNvPr id="347" name="Google Shape;347;p38"/>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2" name="Google Shape;622;p49">
            <a:extLst>
              <a:ext uri="{FF2B5EF4-FFF2-40B4-BE49-F238E27FC236}">
                <a16:creationId xmlns:a16="http://schemas.microsoft.com/office/drawing/2014/main" id="{61A39385-8E44-9926-3EF4-ED49454D1C4E}"/>
              </a:ext>
            </a:extLst>
          </p:cNvPr>
          <p:cNvPicPr preferRelativeResize="0"/>
          <p:nvPr/>
        </p:nvPicPr>
        <p:blipFill rotWithShape="1">
          <a:blip r:embed="rId3">
            <a:alphaModFix/>
          </a:blip>
          <a:srcRect l="29592"/>
          <a:stretch/>
        </p:blipFill>
        <p:spPr>
          <a:xfrm>
            <a:off x="5679416" y="1299429"/>
            <a:ext cx="2982825" cy="2827824"/>
          </a:xfrm>
          <a:prstGeom prst="rect">
            <a:avLst/>
          </a:prstGeom>
          <a:noFill/>
          <a:ln w="9525" cap="flat" cmpd="sng">
            <a:solidFill>
              <a:schemeClr val="dk1"/>
            </a:solidFill>
            <a:prstDash val="solid"/>
            <a:round/>
            <a:headEnd type="none" w="sm" len="sm"/>
            <a:tailEnd type="none" w="sm" len="sm"/>
          </a:ln>
        </p:spPr>
      </p:pic>
      <p:pic>
        <p:nvPicPr>
          <p:cNvPr id="4" name="Hình ảnh 4" descr="Ảnh có chứa văn bản&#10;&#10;Mô tả được tự động tạo">
            <a:extLst>
              <a:ext uri="{FF2B5EF4-FFF2-40B4-BE49-F238E27FC236}">
                <a16:creationId xmlns:a16="http://schemas.microsoft.com/office/drawing/2014/main" id="{73083370-9815-4DFD-8E3E-B754EC8D6BED}"/>
              </a:ext>
            </a:extLst>
          </p:cNvPr>
          <p:cNvPicPr>
            <a:picLocks noChangeAspect="1"/>
          </p:cNvPicPr>
          <p:nvPr/>
        </p:nvPicPr>
        <p:blipFill>
          <a:blip r:embed="rId4"/>
          <a:stretch>
            <a:fillRect/>
          </a:stretch>
        </p:blipFill>
        <p:spPr>
          <a:xfrm>
            <a:off x="5634728" y="1250132"/>
            <a:ext cx="3079120" cy="2926802"/>
          </a:xfrm>
          <a:prstGeom prst="rect">
            <a:avLst/>
          </a:prstGeom>
        </p:spPr>
      </p:pic>
    </p:spTree>
    <p:extLst>
      <p:ext uri="{BB962C8B-B14F-4D97-AF65-F5344CB8AC3E}">
        <p14:creationId xmlns:p14="http://schemas.microsoft.com/office/powerpoint/2010/main" val="16131092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142A1D-CF13-C732-AF41-31D0B78615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36</a:t>
            </a:fld>
            <a:endParaRPr lang="en"/>
          </a:p>
        </p:txBody>
      </p:sp>
      <p:pic>
        <p:nvPicPr>
          <p:cNvPr id="7" name="Picture 6">
            <a:extLst>
              <a:ext uri="{FF2B5EF4-FFF2-40B4-BE49-F238E27FC236}">
                <a16:creationId xmlns:a16="http://schemas.microsoft.com/office/drawing/2014/main" id="{32D0F096-504D-E47C-9CC0-8EC89641DA25}"/>
              </a:ext>
            </a:extLst>
          </p:cNvPr>
          <p:cNvPicPr>
            <a:picLocks noChangeAspect="1"/>
          </p:cNvPicPr>
          <p:nvPr/>
        </p:nvPicPr>
        <p:blipFill>
          <a:blip r:embed="rId3"/>
          <a:stretch>
            <a:fillRect/>
          </a:stretch>
        </p:blipFill>
        <p:spPr>
          <a:xfrm>
            <a:off x="248394" y="1144305"/>
            <a:ext cx="8649419" cy="2611624"/>
          </a:xfrm>
          <a:prstGeom prst="rect">
            <a:avLst/>
          </a:prstGeom>
        </p:spPr>
      </p:pic>
      <p:sp>
        <p:nvSpPr>
          <p:cNvPr id="8" name="Google Shape;343;p38">
            <a:extLst>
              <a:ext uri="{FF2B5EF4-FFF2-40B4-BE49-F238E27FC236}">
                <a16:creationId xmlns:a16="http://schemas.microsoft.com/office/drawing/2014/main" id="{375834A7-3F90-8E78-78F4-B35BF121F078}"/>
              </a:ext>
            </a:extLst>
          </p:cNvPr>
          <p:cNvSpPr txBox="1"/>
          <p:nvPr/>
        </p:nvSpPr>
        <p:spPr>
          <a:xfrm>
            <a:off x="248394" y="217987"/>
            <a:ext cx="1678964"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Cài đặt thực nghiệm</a:t>
            </a:r>
            <a:endParaRPr sz="1200" i="1">
              <a:solidFill>
                <a:schemeClr val="dk2"/>
              </a:solidFill>
              <a:latin typeface="Playfair Display Black"/>
              <a:ea typeface="Playfair Display Black"/>
              <a:cs typeface="Playfair Display Black"/>
              <a:sym typeface="Playfair Display Black"/>
            </a:endParaRPr>
          </a:p>
        </p:txBody>
      </p:sp>
      <p:sp>
        <p:nvSpPr>
          <p:cNvPr id="9" name="Google Shape;344;p38">
            <a:extLst>
              <a:ext uri="{FF2B5EF4-FFF2-40B4-BE49-F238E27FC236}">
                <a16:creationId xmlns:a16="http://schemas.microsoft.com/office/drawing/2014/main" id="{EFA792EA-24F4-40B2-8BE9-6A8779E7D78A}"/>
              </a:ext>
            </a:extLst>
          </p:cNvPr>
          <p:cNvSpPr txBox="1">
            <a:spLocks/>
          </p:cNvSpPr>
          <p:nvPr/>
        </p:nvSpPr>
        <p:spPr>
          <a:xfrm>
            <a:off x="4024950" y="221350"/>
            <a:ext cx="109410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Kết</a:t>
            </a:r>
            <a:r>
              <a:rPr lang="en-US" sz="1200"/>
              <a:t> </a:t>
            </a:r>
            <a:r>
              <a:rPr lang="en-US" sz="1200" err="1"/>
              <a:t>quả</a:t>
            </a:r>
            <a:endParaRPr lang="en-US" sz="1200"/>
          </a:p>
        </p:txBody>
      </p:sp>
      <p:sp>
        <p:nvSpPr>
          <p:cNvPr id="10" name="Google Shape;345;p38">
            <a:extLst>
              <a:ext uri="{FF2B5EF4-FFF2-40B4-BE49-F238E27FC236}">
                <a16:creationId xmlns:a16="http://schemas.microsoft.com/office/drawing/2014/main" id="{06263492-CAD7-906B-2D1C-4FCFFBD5E18F}"/>
              </a:ext>
            </a:extLst>
          </p:cNvPr>
          <p:cNvSpPr txBox="1">
            <a:spLocks noGrp="1"/>
          </p:cNvSpPr>
          <p:nvPr>
            <p:ph type="title"/>
          </p:nvPr>
        </p:nvSpPr>
        <p:spPr>
          <a:xfrm>
            <a:off x="1770600" y="501705"/>
            <a:ext cx="5602800" cy="64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Kết quả</a:t>
            </a:r>
            <a:endParaRPr/>
          </a:p>
        </p:txBody>
      </p:sp>
    </p:spTree>
    <p:extLst>
      <p:ext uri="{BB962C8B-B14F-4D97-AF65-F5344CB8AC3E}">
        <p14:creationId xmlns:p14="http://schemas.microsoft.com/office/powerpoint/2010/main" val="30319749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142A1D-CF13-C732-AF41-31D0B78615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37</a:t>
            </a:fld>
            <a:endParaRPr lang="en"/>
          </a:p>
        </p:txBody>
      </p:sp>
      <p:sp>
        <p:nvSpPr>
          <p:cNvPr id="8" name="Google Shape;343;p38">
            <a:extLst>
              <a:ext uri="{FF2B5EF4-FFF2-40B4-BE49-F238E27FC236}">
                <a16:creationId xmlns:a16="http://schemas.microsoft.com/office/drawing/2014/main" id="{375834A7-3F90-8E78-78F4-B35BF121F078}"/>
              </a:ext>
            </a:extLst>
          </p:cNvPr>
          <p:cNvSpPr txBox="1"/>
          <p:nvPr/>
        </p:nvSpPr>
        <p:spPr>
          <a:xfrm>
            <a:off x="248394" y="217987"/>
            <a:ext cx="1678964"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Cài đặt thực nghiệm</a:t>
            </a:r>
            <a:endParaRPr sz="1200" i="1">
              <a:solidFill>
                <a:schemeClr val="dk2"/>
              </a:solidFill>
              <a:latin typeface="Playfair Display Black"/>
              <a:ea typeface="Playfair Display Black"/>
              <a:cs typeface="Playfair Display Black"/>
              <a:sym typeface="Playfair Display Black"/>
            </a:endParaRPr>
          </a:p>
        </p:txBody>
      </p:sp>
      <p:sp>
        <p:nvSpPr>
          <p:cNvPr id="9" name="Google Shape;344;p38">
            <a:extLst>
              <a:ext uri="{FF2B5EF4-FFF2-40B4-BE49-F238E27FC236}">
                <a16:creationId xmlns:a16="http://schemas.microsoft.com/office/drawing/2014/main" id="{EFA792EA-24F4-40B2-8BE9-6A8779E7D78A}"/>
              </a:ext>
            </a:extLst>
          </p:cNvPr>
          <p:cNvSpPr txBox="1">
            <a:spLocks/>
          </p:cNvSpPr>
          <p:nvPr/>
        </p:nvSpPr>
        <p:spPr>
          <a:xfrm>
            <a:off x="4024950" y="221350"/>
            <a:ext cx="109410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Kết</a:t>
            </a:r>
            <a:r>
              <a:rPr lang="en-US" sz="1200"/>
              <a:t> </a:t>
            </a:r>
            <a:r>
              <a:rPr lang="en-US" sz="1200" err="1"/>
              <a:t>quả</a:t>
            </a:r>
            <a:endParaRPr lang="en-US" sz="1200"/>
          </a:p>
        </p:txBody>
      </p:sp>
      <p:pic>
        <p:nvPicPr>
          <p:cNvPr id="3" name="Picture 2">
            <a:extLst>
              <a:ext uri="{FF2B5EF4-FFF2-40B4-BE49-F238E27FC236}">
                <a16:creationId xmlns:a16="http://schemas.microsoft.com/office/drawing/2014/main" id="{8F60801B-FBC9-5369-0A0A-F9EF15EAC788}"/>
              </a:ext>
            </a:extLst>
          </p:cNvPr>
          <p:cNvPicPr>
            <a:picLocks noChangeAspect="1"/>
          </p:cNvPicPr>
          <p:nvPr/>
        </p:nvPicPr>
        <p:blipFill>
          <a:blip r:embed="rId3"/>
          <a:stretch>
            <a:fillRect/>
          </a:stretch>
        </p:blipFill>
        <p:spPr>
          <a:xfrm>
            <a:off x="161026" y="998688"/>
            <a:ext cx="8821947" cy="2982496"/>
          </a:xfrm>
          <a:prstGeom prst="rect">
            <a:avLst/>
          </a:prstGeom>
        </p:spPr>
      </p:pic>
      <p:sp>
        <p:nvSpPr>
          <p:cNvPr id="5" name="Google Shape;345;p38">
            <a:extLst>
              <a:ext uri="{FF2B5EF4-FFF2-40B4-BE49-F238E27FC236}">
                <a16:creationId xmlns:a16="http://schemas.microsoft.com/office/drawing/2014/main" id="{2E0E4664-3972-CF80-DD20-A738BA38352C}"/>
              </a:ext>
            </a:extLst>
          </p:cNvPr>
          <p:cNvSpPr txBox="1">
            <a:spLocks noGrp="1"/>
          </p:cNvSpPr>
          <p:nvPr>
            <p:ph type="title"/>
          </p:nvPr>
        </p:nvSpPr>
        <p:spPr>
          <a:xfrm>
            <a:off x="1770600" y="501705"/>
            <a:ext cx="5602800" cy="64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Kết quả</a:t>
            </a:r>
            <a:endParaRPr/>
          </a:p>
        </p:txBody>
      </p:sp>
    </p:spTree>
    <p:extLst>
      <p:ext uri="{BB962C8B-B14F-4D97-AF65-F5344CB8AC3E}">
        <p14:creationId xmlns:p14="http://schemas.microsoft.com/office/powerpoint/2010/main" val="2515793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5" name="Google Shape;715;p51"/>
          <p:cNvSpPr txBox="1">
            <a:spLocks noGrp="1"/>
          </p:cNvSpPr>
          <p:nvPr>
            <p:ph type="title"/>
          </p:nvPr>
        </p:nvSpPr>
        <p:spPr>
          <a:xfrm>
            <a:off x="935833" y="1650437"/>
            <a:ext cx="2386316"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THỰC</a:t>
            </a:r>
            <a:br>
              <a:rPr lang="en-US" sz="3600"/>
            </a:br>
            <a:r>
              <a:rPr lang="en-US" sz="3600"/>
              <a:t>NGHIỆM LẠI</a:t>
            </a:r>
            <a:endParaRPr lang="vi-VN" sz="3600"/>
          </a:p>
        </p:txBody>
      </p:sp>
      <p:sp>
        <p:nvSpPr>
          <p:cNvPr id="716" name="Google Shape;716;p51"/>
          <p:cNvSpPr txBox="1">
            <a:spLocks noGrp="1"/>
          </p:cNvSpPr>
          <p:nvPr>
            <p:ph type="subTitle" idx="1"/>
          </p:nvPr>
        </p:nvSpPr>
        <p:spPr>
          <a:xfrm>
            <a:off x="333191" y="2818150"/>
            <a:ext cx="3591600" cy="1073115"/>
          </a:xfrm>
          <a:prstGeom prst="rect">
            <a:avLst/>
          </a:prstGeom>
        </p:spPr>
        <p:txBody>
          <a:bodyPr spcFirstLastPara="1" wrap="square" lIns="91425" tIns="91425" rIns="91425" bIns="91425" anchor="ctr" anchorCtr="0">
            <a:noAutofit/>
          </a:bodyPr>
          <a:lstStyle/>
          <a:p>
            <a:pPr marL="0" indent="169863" algn="just">
              <a:lnSpc>
                <a:spcPct val="150000"/>
              </a:lnSpc>
              <a:buClr>
                <a:srgbClr val="000000"/>
              </a:buClr>
              <a:buSzPts val="1800"/>
            </a:pPr>
            <a:r>
              <a:rPr lang="en">
                <a:solidFill>
                  <a:srgbClr val="374151"/>
                </a:solidFill>
                <a:latin typeface="Söhne"/>
              </a:rPr>
              <a:t>                       Dataset             Độ đo</a:t>
            </a:r>
          </a:p>
          <a:p>
            <a:pPr marL="0" indent="169863" algn="just">
              <a:lnSpc>
                <a:spcPct val="150000"/>
              </a:lnSpc>
              <a:buClr>
                <a:srgbClr val="000000"/>
              </a:buClr>
              <a:buSzPts val="1800"/>
            </a:pPr>
            <a:r>
              <a:rPr lang="en">
                <a:solidFill>
                  <a:srgbClr val="374151"/>
                </a:solidFill>
                <a:latin typeface="Söhne"/>
              </a:rPr>
              <a:t>Mô tả bài toán         Demo             Kết quả</a:t>
            </a:r>
            <a:endParaRPr>
              <a:solidFill>
                <a:srgbClr val="374151"/>
              </a:solidFill>
              <a:latin typeface="Söhne"/>
            </a:endParaRPr>
          </a:p>
        </p:txBody>
      </p:sp>
      <p:pic>
        <p:nvPicPr>
          <p:cNvPr id="718" name="Google Shape;718;p51"/>
          <p:cNvPicPr preferRelativeResize="0"/>
          <p:nvPr/>
        </p:nvPicPr>
        <p:blipFill rotWithShape="1">
          <a:blip r:embed="rId3">
            <a:alphaModFix/>
          </a:blip>
          <a:srcRect l="1261" t="10913" r="38951"/>
          <a:stretch/>
        </p:blipFill>
        <p:spPr>
          <a:xfrm>
            <a:off x="4666350" y="544800"/>
            <a:ext cx="4477650" cy="4446549"/>
          </a:xfrm>
          <a:prstGeom prst="rect">
            <a:avLst/>
          </a:prstGeom>
          <a:noFill/>
          <a:ln w="9525" cap="flat" cmpd="sng">
            <a:solidFill>
              <a:schemeClr val="dk1"/>
            </a:solidFill>
            <a:prstDash val="solid"/>
            <a:round/>
            <a:headEnd type="none" w="sm" len="sm"/>
            <a:tailEnd type="none" w="sm" len="sm"/>
          </a:ln>
        </p:spPr>
      </p:pic>
      <p:sp>
        <p:nvSpPr>
          <p:cNvPr id="2" name="Google Shape;261;p34">
            <a:extLst>
              <a:ext uri="{FF2B5EF4-FFF2-40B4-BE49-F238E27FC236}">
                <a16:creationId xmlns:a16="http://schemas.microsoft.com/office/drawing/2014/main" id="{F85B86C6-F9AE-F27A-5165-71C88CBD6F53}"/>
              </a:ext>
            </a:extLst>
          </p:cNvPr>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Nhóm 3</a:t>
            </a:r>
            <a:endParaRPr sz="1200" i="1">
              <a:solidFill>
                <a:schemeClr val="dk2"/>
              </a:solidFill>
              <a:latin typeface="Playfair Display Black"/>
              <a:ea typeface="Playfair Display Black"/>
              <a:cs typeface="Playfair Display Black"/>
              <a:sym typeface="Playfair Display Black"/>
            </a:endParaRPr>
          </a:p>
        </p:txBody>
      </p:sp>
      <p:sp>
        <p:nvSpPr>
          <p:cNvPr id="3" name="Google Shape;266;p34">
            <a:extLst>
              <a:ext uri="{FF2B5EF4-FFF2-40B4-BE49-F238E27FC236}">
                <a16:creationId xmlns:a16="http://schemas.microsoft.com/office/drawing/2014/main" id="{9E047A87-04E6-811B-0B7B-467718754EB8}"/>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4" name="Google Shape;254;p33">
            <a:extLst>
              <a:ext uri="{FF2B5EF4-FFF2-40B4-BE49-F238E27FC236}">
                <a16:creationId xmlns:a16="http://schemas.microsoft.com/office/drawing/2014/main" id="{CB26930A-CD92-1125-5C19-724D72B8D70A}"/>
              </a:ext>
            </a:extLst>
          </p:cNvPr>
          <p:cNvSpPr txBox="1">
            <a:spLocks/>
          </p:cNvSpPr>
          <p:nvPr/>
        </p:nvSpPr>
        <p:spPr>
          <a:xfrm>
            <a:off x="2645863" y="211417"/>
            <a:ext cx="4280478"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PhoBERT: Pre-trained language models for Vietnamese</a:t>
            </a:r>
          </a:p>
        </p:txBody>
      </p:sp>
      <p:pic>
        <p:nvPicPr>
          <p:cNvPr id="5" name="Hình ảnh 5" descr="Ảnh có chứa văn bản, trong nhà, bàn phím, máy tính&#10;&#10;Mô tả được tự động tạo">
            <a:extLst>
              <a:ext uri="{FF2B5EF4-FFF2-40B4-BE49-F238E27FC236}">
                <a16:creationId xmlns:a16="http://schemas.microsoft.com/office/drawing/2014/main" id="{43443B23-ED16-1F21-BF58-F61FDDBA8E1A}"/>
              </a:ext>
            </a:extLst>
          </p:cNvPr>
          <p:cNvPicPr>
            <a:picLocks noChangeAspect="1"/>
          </p:cNvPicPr>
          <p:nvPr/>
        </p:nvPicPr>
        <p:blipFill>
          <a:blip r:embed="rId4"/>
          <a:stretch>
            <a:fillRect/>
          </a:stretch>
        </p:blipFill>
        <p:spPr>
          <a:xfrm>
            <a:off x="4640056" y="546186"/>
            <a:ext cx="4540588" cy="4469934"/>
          </a:xfrm>
          <a:prstGeom prst="rect">
            <a:avLst/>
          </a:prstGeom>
        </p:spPr>
      </p:pic>
    </p:spTree>
    <p:extLst>
      <p:ext uri="{BB962C8B-B14F-4D97-AF65-F5344CB8AC3E}">
        <p14:creationId xmlns:p14="http://schemas.microsoft.com/office/powerpoint/2010/main" val="1483946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p:nvPr/>
        </p:nvSpPr>
        <p:spPr>
          <a:xfrm>
            <a:off x="626200" y="221350"/>
            <a:ext cx="1277362"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Thực nghiệm</a:t>
            </a:r>
            <a:endParaRPr sz="1200" i="1">
              <a:solidFill>
                <a:schemeClr val="dk2"/>
              </a:solidFill>
              <a:latin typeface="Playfair Display Black"/>
              <a:ea typeface="Playfair Display Black"/>
              <a:cs typeface="Playfair Display Black"/>
              <a:sym typeface="Playfair Display Black"/>
            </a:endParaRPr>
          </a:p>
        </p:txBody>
      </p:sp>
      <p:sp>
        <p:nvSpPr>
          <p:cNvPr id="274" name="Google Shape;274;p35"/>
          <p:cNvSpPr txBox="1">
            <a:spLocks noGrp="1"/>
          </p:cNvSpPr>
          <p:nvPr>
            <p:ph type="title"/>
          </p:nvPr>
        </p:nvSpPr>
        <p:spPr>
          <a:xfrm>
            <a:off x="3438759" y="748323"/>
            <a:ext cx="5636229"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100"/>
              <a:t>Vietnamese news text classification </a:t>
            </a:r>
            <a:r>
              <a:rPr lang="en-US" sz="2100">
                <a:ln w="9525" cap="flat" cmpd="sng">
                  <a:solidFill>
                    <a:schemeClr val="dk2"/>
                  </a:solidFill>
                  <a:prstDash val="solid"/>
                  <a:round/>
                  <a:headEnd type="none" w="sm" len="sm"/>
                  <a:tailEnd type="none" w="sm" len="sm"/>
                </a:ln>
                <a:noFill/>
                <a:cs typeface="Arial"/>
                <a:sym typeface="Arial"/>
              </a:rPr>
              <a:t>corpus</a:t>
            </a:r>
          </a:p>
        </p:txBody>
      </p:sp>
      <p:sp>
        <p:nvSpPr>
          <p:cNvPr id="275" name="Google Shape;275;p35"/>
          <p:cNvSpPr txBox="1">
            <a:spLocks noGrp="1"/>
          </p:cNvSpPr>
          <p:nvPr>
            <p:ph type="subTitle" idx="1"/>
          </p:nvPr>
        </p:nvSpPr>
        <p:spPr>
          <a:xfrm>
            <a:off x="3567692" y="1590123"/>
            <a:ext cx="5095441" cy="2267328"/>
          </a:xfrm>
          <a:prstGeom prst="rect">
            <a:avLst/>
          </a:prstGeom>
        </p:spPr>
        <p:txBody>
          <a:bodyPr spcFirstLastPara="1" wrap="square" lIns="91425" tIns="91425" rIns="91425" bIns="91425" anchor="ctr" anchorCtr="0">
            <a:noAutofit/>
          </a:bodyPr>
          <a:lstStyle/>
          <a:p>
            <a:pPr marL="0" indent="169863" algn="just">
              <a:lnSpc>
                <a:spcPct val="150000"/>
              </a:lnSpc>
              <a:buClr>
                <a:srgbClr val="000000"/>
              </a:buClr>
              <a:buSzPts val="1800"/>
            </a:pPr>
            <a:r>
              <a:rPr lang="vi-VN" sz="1400">
                <a:solidFill>
                  <a:srgbClr val="374151"/>
                </a:solidFill>
                <a:latin typeface="Söhne"/>
              </a:rPr>
              <a:t>Bộ dữ liệu VNTC của các tác giả Cong Duy Vu Hoang, Dien Dinh, Le Nguyen Nguyen, Quoc Hung Ngo</a:t>
            </a:r>
            <a:r>
              <a:rPr lang="en-US" sz="1400">
                <a:solidFill>
                  <a:srgbClr val="374151"/>
                </a:solidFill>
                <a:latin typeface="Söhne"/>
              </a:rPr>
              <a:t>.</a:t>
            </a:r>
            <a:endParaRPr lang="vi-VN" sz="1400">
              <a:solidFill>
                <a:srgbClr val="374151"/>
              </a:solidFill>
              <a:latin typeface="Söhne"/>
            </a:endParaRPr>
          </a:p>
          <a:p>
            <a:pPr marL="0" indent="169863" algn="just">
              <a:lnSpc>
                <a:spcPct val="150000"/>
              </a:lnSpc>
              <a:buClr>
                <a:srgbClr val="000000"/>
              </a:buClr>
              <a:buSzPts val="1800"/>
            </a:pPr>
            <a:r>
              <a:rPr lang="vi-VN" sz="1400">
                <a:solidFill>
                  <a:srgbClr val="374151"/>
                </a:solidFill>
                <a:latin typeface="Söhne"/>
              </a:rPr>
              <a:t>Được công bố trong bài báo “A Comparative Study on Vietnamese Text Classification Methods” trong hội nghị IEEE International Conference on Research, Innovation and Vision for the Future (RIVF 2007).</a:t>
            </a:r>
          </a:p>
          <a:p>
            <a:pPr marL="0" indent="169863" algn="just">
              <a:lnSpc>
                <a:spcPct val="150000"/>
              </a:lnSpc>
              <a:buClr>
                <a:srgbClr val="000000"/>
              </a:buClr>
              <a:buSzPts val="1800"/>
            </a:pPr>
            <a:r>
              <a:rPr lang="vi-VN" sz="1400">
                <a:solidFill>
                  <a:srgbClr val="374151"/>
                </a:solidFill>
                <a:latin typeface="Söhne"/>
              </a:rPr>
              <a:t>Bộ dữ liệu được thu thập từ các trang báo Việt Nam như VnExpress, Tuổi trẻ, Thanh niên, …</a:t>
            </a:r>
          </a:p>
        </p:txBody>
      </p:sp>
      <p:pic>
        <p:nvPicPr>
          <p:cNvPr id="276" name="Google Shape;276;p35"/>
          <p:cNvPicPr preferRelativeResize="0"/>
          <p:nvPr/>
        </p:nvPicPr>
        <p:blipFill rotWithShape="1">
          <a:blip r:embed="rId3"/>
          <a:srcRect l="8674" r="8674"/>
          <a:stretch/>
        </p:blipFill>
        <p:spPr>
          <a:xfrm>
            <a:off x="713100" y="1065475"/>
            <a:ext cx="2269073" cy="3404426"/>
          </a:xfrm>
          <a:prstGeom prst="rect">
            <a:avLst/>
          </a:prstGeom>
          <a:noFill/>
          <a:ln w="9525" cap="flat" cmpd="sng">
            <a:solidFill>
              <a:schemeClr val="dk1"/>
            </a:solidFill>
            <a:prstDash val="solid"/>
            <a:round/>
            <a:headEnd type="none" w="sm" len="sm"/>
            <a:tailEnd type="none" w="sm" len="sm"/>
          </a:ln>
        </p:spPr>
      </p:pic>
      <p:sp>
        <p:nvSpPr>
          <p:cNvPr id="277" name="Google Shape;277;p35"/>
          <p:cNvSpPr txBox="1">
            <a:spLocks noGrp="1"/>
          </p:cNvSpPr>
          <p:nvPr>
            <p:ph type="ctrTitle" idx="4294967295"/>
          </p:nvPr>
        </p:nvSpPr>
        <p:spPr>
          <a:xfrm>
            <a:off x="4024950" y="221350"/>
            <a:ext cx="1642320"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Dataset</a:t>
            </a:r>
            <a:endParaRPr sz="1200">
              <a:solidFill>
                <a:schemeClr val="dk2"/>
              </a:solidFill>
            </a:endParaRPr>
          </a:p>
        </p:txBody>
      </p:sp>
      <p:sp>
        <p:nvSpPr>
          <p:cNvPr id="278" name="Google Shape;278;p35"/>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extLst>
      <p:ext uri="{BB962C8B-B14F-4D97-AF65-F5344CB8AC3E}">
        <p14:creationId xmlns:p14="http://schemas.microsoft.com/office/powerpoint/2010/main" val="3964173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4"/>
          <p:cNvSpPr/>
          <p:nvPr/>
        </p:nvSpPr>
        <p:spPr>
          <a:xfrm>
            <a:off x="713100" y="1435177"/>
            <a:ext cx="1416900" cy="8418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4"/>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Nhóm 3</a:t>
            </a:r>
            <a:endParaRPr sz="1200" i="1">
              <a:solidFill>
                <a:schemeClr val="dk2"/>
              </a:solidFill>
              <a:latin typeface="Playfair Display Black"/>
              <a:ea typeface="Playfair Display Black"/>
              <a:cs typeface="Playfair Display Black"/>
              <a:sym typeface="Playfair Display Black"/>
            </a:endParaRPr>
          </a:p>
        </p:txBody>
      </p:sp>
      <p:sp>
        <p:nvSpPr>
          <p:cNvPr id="263" name="Google Shape;263;p34"/>
          <p:cNvSpPr txBox="1">
            <a:spLocks noGrp="1"/>
          </p:cNvSpPr>
          <p:nvPr>
            <p:ph type="title"/>
          </p:nvPr>
        </p:nvSpPr>
        <p:spPr>
          <a:xfrm>
            <a:off x="713100" y="2571750"/>
            <a:ext cx="2467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GIỚI</a:t>
            </a:r>
            <a:endParaRPr/>
          </a:p>
        </p:txBody>
      </p:sp>
      <p:sp>
        <p:nvSpPr>
          <p:cNvPr id="264" name="Google Shape;264;p34"/>
          <p:cNvSpPr txBox="1">
            <a:spLocks noGrp="1"/>
          </p:cNvSpPr>
          <p:nvPr>
            <p:ph type="title" idx="2"/>
          </p:nvPr>
        </p:nvSpPr>
        <p:spPr>
          <a:xfrm>
            <a:off x="964350" y="1481551"/>
            <a:ext cx="914400" cy="56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265" name="Google Shape;265;p34"/>
          <p:cNvSpPr txBox="1">
            <a:spLocks noGrp="1"/>
          </p:cNvSpPr>
          <p:nvPr>
            <p:ph type="subTitle" idx="1"/>
          </p:nvPr>
        </p:nvSpPr>
        <p:spPr>
          <a:xfrm>
            <a:off x="713100" y="3451185"/>
            <a:ext cx="3591600" cy="515400"/>
          </a:xfrm>
          <a:prstGeom prst="rect">
            <a:avLst/>
          </a:prstGeom>
        </p:spPr>
        <p:txBody>
          <a:bodyPr spcFirstLastPara="1" wrap="square" lIns="91425" tIns="91425" rIns="91425" bIns="91425" anchor="ctr" anchorCtr="0">
            <a:noAutofit/>
          </a:bodyPr>
          <a:lstStyle/>
          <a:p>
            <a:pPr marL="0" lvl="0" indent="169863" algn="just">
              <a:lnSpc>
                <a:spcPct val="150000"/>
              </a:lnSpc>
              <a:buClr>
                <a:srgbClr val="000000"/>
              </a:buClr>
              <a:buSzPts val="1800"/>
            </a:pPr>
            <a:r>
              <a:rPr lang="en">
                <a:solidFill>
                  <a:srgbClr val="374151"/>
                </a:solidFill>
                <a:latin typeface="Söhne"/>
              </a:rPr>
              <a:t>Giới thiệu về bài toán</a:t>
            </a:r>
          </a:p>
          <a:p>
            <a:pPr marL="0" lvl="0" indent="169863" algn="just">
              <a:lnSpc>
                <a:spcPct val="150000"/>
              </a:lnSpc>
              <a:buClr>
                <a:srgbClr val="000000"/>
              </a:buClr>
              <a:buSzPts val="1800"/>
            </a:pPr>
            <a:r>
              <a:rPr lang="en">
                <a:solidFill>
                  <a:srgbClr val="374151"/>
                </a:solidFill>
                <a:latin typeface="Söhne"/>
              </a:rPr>
              <a:t>Giới thiệu bài báo</a:t>
            </a:r>
            <a:endParaRPr>
              <a:solidFill>
                <a:srgbClr val="374151"/>
              </a:solidFill>
              <a:latin typeface="Söhne"/>
            </a:endParaRPr>
          </a:p>
        </p:txBody>
      </p:sp>
      <p:sp>
        <p:nvSpPr>
          <p:cNvPr id="266" name="Google Shape;266;p34"/>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67" name="Google Shape;267;p34"/>
          <p:cNvSpPr/>
          <p:nvPr/>
        </p:nvSpPr>
        <p:spPr>
          <a:xfrm>
            <a:off x="2444347" y="2609385"/>
            <a:ext cx="1580603" cy="724491"/>
          </a:xfrm>
          <a:prstGeom prst="rect">
            <a:avLst/>
          </a:prstGeom>
        </p:spPr>
        <p:txBody>
          <a:bodyPr>
            <a:prstTxWarp prst="textPlain">
              <a:avLst/>
            </a:prstTxWarp>
          </a:bodyPr>
          <a:lstStyle/>
          <a:p>
            <a:pPr lvl="0" algn="ctr"/>
            <a:r>
              <a:rPr lang="en-US" b="1" i="0">
                <a:ln w="9525" cap="flat" cmpd="sng">
                  <a:solidFill>
                    <a:schemeClr val="lt2"/>
                  </a:solidFill>
                  <a:prstDash val="solid"/>
                  <a:round/>
                  <a:headEnd type="none" w="sm" len="sm"/>
                  <a:tailEnd type="none" w="sm" len="sm"/>
                </a:ln>
                <a:noFill/>
                <a:latin typeface="Playfair Display"/>
              </a:rPr>
              <a:t>THIỆU</a:t>
            </a:r>
            <a:endParaRPr b="1" i="0">
              <a:ln w="9525" cap="flat" cmpd="sng">
                <a:solidFill>
                  <a:schemeClr val="lt2"/>
                </a:solidFill>
                <a:prstDash val="solid"/>
                <a:round/>
                <a:headEnd type="none" w="sm" len="sm"/>
                <a:tailEnd type="none" w="sm" len="sm"/>
              </a:ln>
              <a:noFill/>
              <a:latin typeface="Playfair Display"/>
            </a:endParaRPr>
          </a:p>
        </p:txBody>
      </p:sp>
      <p:pic>
        <p:nvPicPr>
          <p:cNvPr id="268" name="Google Shape;268;p34"/>
          <p:cNvPicPr preferRelativeResize="0"/>
          <p:nvPr/>
        </p:nvPicPr>
        <p:blipFill rotWithShape="1">
          <a:blip r:embed="rId3">
            <a:alphaModFix/>
          </a:blip>
          <a:srcRect r="9222"/>
          <a:stretch/>
        </p:blipFill>
        <p:spPr>
          <a:xfrm>
            <a:off x="4943750" y="1435175"/>
            <a:ext cx="3487150" cy="2562298"/>
          </a:xfrm>
          <a:prstGeom prst="rect">
            <a:avLst/>
          </a:prstGeom>
          <a:noFill/>
          <a:ln w="9525" cap="flat" cmpd="sng">
            <a:solidFill>
              <a:schemeClr val="dk1"/>
            </a:solidFill>
            <a:prstDash val="solid"/>
            <a:round/>
            <a:headEnd type="none" w="sm" len="sm"/>
            <a:tailEnd type="none" w="sm" len="sm"/>
          </a:ln>
        </p:spPr>
      </p:pic>
      <p:sp>
        <p:nvSpPr>
          <p:cNvPr id="2" name="Google Shape;254;p33">
            <a:extLst>
              <a:ext uri="{FF2B5EF4-FFF2-40B4-BE49-F238E27FC236}">
                <a16:creationId xmlns:a16="http://schemas.microsoft.com/office/drawing/2014/main" id="{C12F8FC8-DEA4-9BEC-022A-DE575E9A1B2D}"/>
              </a:ext>
            </a:extLst>
          </p:cNvPr>
          <p:cNvSpPr txBox="1">
            <a:spLocks/>
          </p:cNvSpPr>
          <p:nvPr/>
        </p:nvSpPr>
        <p:spPr>
          <a:xfrm>
            <a:off x="2645863" y="211417"/>
            <a:ext cx="4280478"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PhoBERT</a:t>
            </a:r>
            <a:r>
              <a:rPr lang="en-US" sz="1200"/>
              <a:t>: Pre-trained language models for Vietnamese</a:t>
            </a:r>
          </a:p>
        </p:txBody>
      </p:sp>
      <p:pic>
        <p:nvPicPr>
          <p:cNvPr id="4" name="Hình ảnh 4">
            <a:extLst>
              <a:ext uri="{FF2B5EF4-FFF2-40B4-BE49-F238E27FC236}">
                <a16:creationId xmlns:a16="http://schemas.microsoft.com/office/drawing/2014/main" id="{153F4EAE-D28C-B593-880C-9397F5D5EE76}"/>
              </a:ext>
            </a:extLst>
          </p:cNvPr>
          <p:cNvPicPr>
            <a:picLocks noChangeAspect="1"/>
          </p:cNvPicPr>
          <p:nvPr/>
        </p:nvPicPr>
        <p:blipFill>
          <a:blip r:embed="rId4"/>
          <a:stretch>
            <a:fillRect/>
          </a:stretch>
        </p:blipFill>
        <p:spPr>
          <a:xfrm>
            <a:off x="4884362" y="1433204"/>
            <a:ext cx="3550279" cy="256938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3;p35">
            <a:extLst>
              <a:ext uri="{FF2B5EF4-FFF2-40B4-BE49-F238E27FC236}">
                <a16:creationId xmlns:a16="http://schemas.microsoft.com/office/drawing/2014/main" id="{F7B6466B-F1C4-3BC4-6FF9-D015303DE559}"/>
              </a:ext>
            </a:extLst>
          </p:cNvPr>
          <p:cNvSpPr txBox="1"/>
          <p:nvPr/>
        </p:nvSpPr>
        <p:spPr>
          <a:xfrm>
            <a:off x="626200" y="221350"/>
            <a:ext cx="1277362"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Thực nghiệm</a:t>
            </a:r>
            <a:endParaRPr sz="1200" i="1">
              <a:solidFill>
                <a:schemeClr val="dk2"/>
              </a:solidFill>
              <a:latin typeface="Playfair Display Black"/>
              <a:ea typeface="Playfair Display Black"/>
              <a:cs typeface="Playfair Display Black"/>
              <a:sym typeface="Playfair Display Black"/>
            </a:endParaRPr>
          </a:p>
        </p:txBody>
      </p:sp>
      <p:sp>
        <p:nvSpPr>
          <p:cNvPr id="8" name="Google Shape;277;p35">
            <a:extLst>
              <a:ext uri="{FF2B5EF4-FFF2-40B4-BE49-F238E27FC236}">
                <a16:creationId xmlns:a16="http://schemas.microsoft.com/office/drawing/2014/main" id="{2C7CF493-1EA4-8DE1-F87C-F75CCAE1CF15}"/>
              </a:ext>
            </a:extLst>
          </p:cNvPr>
          <p:cNvSpPr txBox="1">
            <a:spLocks/>
          </p:cNvSpPr>
          <p:nvPr/>
        </p:nvSpPr>
        <p:spPr>
          <a:xfrm>
            <a:off x="4024950" y="221350"/>
            <a:ext cx="164232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Dataset</a:t>
            </a:r>
          </a:p>
        </p:txBody>
      </p:sp>
      <p:sp>
        <p:nvSpPr>
          <p:cNvPr id="9" name="Google Shape;278;p35">
            <a:extLst>
              <a:ext uri="{FF2B5EF4-FFF2-40B4-BE49-F238E27FC236}">
                <a16:creationId xmlns:a16="http://schemas.microsoft.com/office/drawing/2014/main" id="{2E0D7964-B700-CABA-CA9B-AD7C426E8BC7}"/>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10" name="Picture 2">
            <a:extLst>
              <a:ext uri="{FF2B5EF4-FFF2-40B4-BE49-F238E27FC236}">
                <a16:creationId xmlns:a16="http://schemas.microsoft.com/office/drawing/2014/main" id="{72395ABA-F96D-967D-7C3A-6F564B6E8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90" y="1128708"/>
            <a:ext cx="7367115" cy="365541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44;p34">
            <a:extLst>
              <a:ext uri="{FF2B5EF4-FFF2-40B4-BE49-F238E27FC236}">
                <a16:creationId xmlns:a16="http://schemas.microsoft.com/office/drawing/2014/main" id="{6ECC46F4-ACAF-807A-7395-1488DA7CF897}"/>
              </a:ext>
            </a:extLst>
          </p:cNvPr>
          <p:cNvSpPr txBox="1">
            <a:spLocks/>
          </p:cNvSpPr>
          <p:nvPr/>
        </p:nvSpPr>
        <p:spPr>
          <a:xfrm>
            <a:off x="3472130" y="706191"/>
            <a:ext cx="3297600" cy="3183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00" b="1">
                <a:solidFill>
                  <a:schemeClr val="dk2"/>
                </a:solidFill>
                <a:latin typeface="Playfair Display"/>
                <a:sym typeface="Playfair Display"/>
              </a:rPr>
              <a:t>VNTC10: Train set</a:t>
            </a:r>
          </a:p>
        </p:txBody>
      </p:sp>
    </p:spTree>
    <p:extLst>
      <p:ext uri="{BB962C8B-B14F-4D97-AF65-F5344CB8AC3E}">
        <p14:creationId xmlns:p14="http://schemas.microsoft.com/office/powerpoint/2010/main" val="17032922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273;p35">
            <a:extLst>
              <a:ext uri="{FF2B5EF4-FFF2-40B4-BE49-F238E27FC236}">
                <a16:creationId xmlns:a16="http://schemas.microsoft.com/office/drawing/2014/main" id="{F7B6466B-F1C4-3BC4-6FF9-D015303DE559}"/>
              </a:ext>
            </a:extLst>
          </p:cNvPr>
          <p:cNvSpPr txBox="1"/>
          <p:nvPr/>
        </p:nvSpPr>
        <p:spPr>
          <a:xfrm>
            <a:off x="626200" y="221350"/>
            <a:ext cx="1277362"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Thực nghiệm</a:t>
            </a:r>
            <a:endParaRPr sz="1200" i="1">
              <a:solidFill>
                <a:schemeClr val="dk2"/>
              </a:solidFill>
              <a:latin typeface="Playfair Display Black"/>
              <a:ea typeface="Playfair Display Black"/>
              <a:cs typeface="Playfair Display Black"/>
              <a:sym typeface="Playfair Display Black"/>
            </a:endParaRPr>
          </a:p>
        </p:txBody>
      </p:sp>
      <p:sp>
        <p:nvSpPr>
          <p:cNvPr id="8" name="Google Shape;277;p35">
            <a:extLst>
              <a:ext uri="{FF2B5EF4-FFF2-40B4-BE49-F238E27FC236}">
                <a16:creationId xmlns:a16="http://schemas.microsoft.com/office/drawing/2014/main" id="{2C7CF493-1EA4-8DE1-F87C-F75CCAE1CF15}"/>
              </a:ext>
            </a:extLst>
          </p:cNvPr>
          <p:cNvSpPr txBox="1">
            <a:spLocks/>
          </p:cNvSpPr>
          <p:nvPr/>
        </p:nvSpPr>
        <p:spPr>
          <a:xfrm>
            <a:off x="4024950" y="221350"/>
            <a:ext cx="164232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Dataset</a:t>
            </a:r>
          </a:p>
        </p:txBody>
      </p:sp>
      <p:sp>
        <p:nvSpPr>
          <p:cNvPr id="9" name="Google Shape;278;p35">
            <a:extLst>
              <a:ext uri="{FF2B5EF4-FFF2-40B4-BE49-F238E27FC236}">
                <a16:creationId xmlns:a16="http://schemas.microsoft.com/office/drawing/2014/main" id="{2E0D7964-B700-CABA-CA9B-AD7C426E8BC7}"/>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15" name="Google Shape;344;p34">
            <a:extLst>
              <a:ext uri="{FF2B5EF4-FFF2-40B4-BE49-F238E27FC236}">
                <a16:creationId xmlns:a16="http://schemas.microsoft.com/office/drawing/2014/main" id="{6ECC46F4-ACAF-807A-7395-1488DA7CF897}"/>
              </a:ext>
            </a:extLst>
          </p:cNvPr>
          <p:cNvSpPr txBox="1">
            <a:spLocks/>
          </p:cNvSpPr>
          <p:nvPr/>
        </p:nvSpPr>
        <p:spPr>
          <a:xfrm>
            <a:off x="3472130" y="706191"/>
            <a:ext cx="3297600" cy="31830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100" b="1">
                <a:solidFill>
                  <a:schemeClr val="dk2"/>
                </a:solidFill>
                <a:latin typeface="Playfair Display"/>
                <a:sym typeface="Playfair Display"/>
              </a:rPr>
              <a:t>VNTC10: Test set</a:t>
            </a:r>
          </a:p>
        </p:txBody>
      </p:sp>
      <p:pic>
        <p:nvPicPr>
          <p:cNvPr id="2050" name="Picture 2">
            <a:extLst>
              <a:ext uri="{FF2B5EF4-FFF2-40B4-BE49-F238E27FC236}">
                <a16:creationId xmlns:a16="http://schemas.microsoft.com/office/drawing/2014/main" id="{1884A4CB-46E5-58AD-EC7C-281511615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00" y="1110756"/>
            <a:ext cx="7643004" cy="379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793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5"/>
          <p:cNvSpPr txBox="1">
            <a:spLocks noGrp="1"/>
          </p:cNvSpPr>
          <p:nvPr>
            <p:ph type="title"/>
          </p:nvPr>
        </p:nvSpPr>
        <p:spPr>
          <a:xfrm>
            <a:off x="1816478" y="463950"/>
            <a:ext cx="5636229" cy="841800"/>
          </a:xfrm>
          <a:prstGeom prst="rect">
            <a:avLst/>
          </a:prstGeom>
        </p:spPr>
        <p:txBody>
          <a:bodyPr spcFirstLastPara="1" wrap="square" lIns="91425" tIns="91425" rIns="91425" bIns="91425" anchor="ctr" anchorCtr="0">
            <a:noAutofit/>
          </a:bodyPr>
          <a:lstStyle/>
          <a:p>
            <a:pPr marL="0" lvl="0" indent="0" algn="ctr">
              <a:buClr>
                <a:srgbClr val="000000"/>
              </a:buClr>
              <a:buFont typeface="Arial"/>
              <a:buNone/>
            </a:pPr>
            <a:r>
              <a:rPr lang="en-US" sz="2100" err="1">
                <a:cs typeface="Arial"/>
                <a:sym typeface="Arial"/>
              </a:rPr>
              <a:t>Độ</a:t>
            </a:r>
            <a:r>
              <a:rPr lang="en-US" sz="2100">
                <a:cs typeface="Arial"/>
                <a:sym typeface="Arial"/>
              </a:rPr>
              <a:t> </a:t>
            </a:r>
            <a:r>
              <a:rPr lang="en-US" sz="2100" err="1">
                <a:cs typeface="Arial"/>
                <a:sym typeface="Arial"/>
              </a:rPr>
              <a:t>đo</a:t>
            </a:r>
            <a:endParaRPr lang="en-US" sz="2100">
              <a:cs typeface="Arial"/>
              <a:sym typeface="Arial"/>
            </a:endParaRPr>
          </a:p>
        </p:txBody>
      </p:sp>
      <p:sp>
        <p:nvSpPr>
          <p:cNvPr id="12" name="Google Shape;273;p35">
            <a:extLst>
              <a:ext uri="{FF2B5EF4-FFF2-40B4-BE49-F238E27FC236}">
                <a16:creationId xmlns:a16="http://schemas.microsoft.com/office/drawing/2014/main" id="{2D180E8D-0DF4-FBC2-1307-A982E7182756}"/>
              </a:ext>
            </a:extLst>
          </p:cNvPr>
          <p:cNvSpPr txBox="1"/>
          <p:nvPr/>
        </p:nvSpPr>
        <p:spPr>
          <a:xfrm>
            <a:off x="626200" y="221350"/>
            <a:ext cx="1277362"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Thực nghiệm</a:t>
            </a:r>
            <a:endParaRPr sz="1200" i="1">
              <a:solidFill>
                <a:schemeClr val="dk2"/>
              </a:solidFill>
              <a:latin typeface="Playfair Display Black"/>
              <a:ea typeface="Playfair Display Black"/>
              <a:cs typeface="Playfair Display Black"/>
              <a:sym typeface="Playfair Display Black"/>
            </a:endParaRPr>
          </a:p>
        </p:txBody>
      </p:sp>
      <p:sp>
        <p:nvSpPr>
          <p:cNvPr id="13" name="Google Shape;277;p35">
            <a:extLst>
              <a:ext uri="{FF2B5EF4-FFF2-40B4-BE49-F238E27FC236}">
                <a16:creationId xmlns:a16="http://schemas.microsoft.com/office/drawing/2014/main" id="{A5730F99-A630-6220-67A1-E043116CCD39}"/>
              </a:ext>
            </a:extLst>
          </p:cNvPr>
          <p:cNvSpPr txBox="1">
            <a:spLocks/>
          </p:cNvSpPr>
          <p:nvPr/>
        </p:nvSpPr>
        <p:spPr>
          <a:xfrm>
            <a:off x="3813432" y="219450"/>
            <a:ext cx="164232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Độ</a:t>
            </a:r>
            <a:r>
              <a:rPr lang="en-US" sz="1200"/>
              <a:t> </a:t>
            </a:r>
            <a:r>
              <a:rPr lang="en-US" sz="1200" err="1"/>
              <a:t>đo</a:t>
            </a:r>
            <a:endParaRPr lang="en-US" sz="1200"/>
          </a:p>
        </p:txBody>
      </p:sp>
      <p:sp>
        <p:nvSpPr>
          <p:cNvPr id="14" name="Google Shape;278;p35">
            <a:extLst>
              <a:ext uri="{FF2B5EF4-FFF2-40B4-BE49-F238E27FC236}">
                <a16:creationId xmlns:a16="http://schemas.microsoft.com/office/drawing/2014/main" id="{89B921BF-5CC3-D6D6-B87E-500969496B5A}"/>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mc:AlternateContent xmlns:mc="http://schemas.openxmlformats.org/markup-compatibility/2006">
        <mc:Choice xmlns:a14="http://schemas.microsoft.com/office/drawing/2010/main" Requires="a14">
          <p:graphicFrame>
            <p:nvGraphicFramePr>
              <p:cNvPr id="5" name="Table 5">
                <a:extLst>
                  <a:ext uri="{FF2B5EF4-FFF2-40B4-BE49-F238E27FC236}">
                    <a16:creationId xmlns:a16="http://schemas.microsoft.com/office/drawing/2014/main" id="{08AEC1B0-88F1-32F2-75B2-BAD73F5E5EA0}"/>
                  </a:ext>
                </a:extLst>
              </p:cNvPr>
              <p:cNvGraphicFramePr>
                <a:graphicFrameLocks noGrp="1"/>
              </p:cNvGraphicFramePr>
              <p:nvPr>
                <p:extLst>
                  <p:ext uri="{D42A27DB-BD31-4B8C-83A1-F6EECF244321}">
                    <p14:modId xmlns:p14="http://schemas.microsoft.com/office/powerpoint/2010/main" val="3640638883"/>
                  </p:ext>
                </p:extLst>
              </p:nvPr>
            </p:nvGraphicFramePr>
            <p:xfrm>
              <a:off x="1586592" y="1423937"/>
              <a:ext cx="6096000" cy="1554480"/>
            </p:xfrm>
            <a:graphic>
              <a:graphicData uri="http://schemas.openxmlformats.org/drawingml/2006/table">
                <a:tbl>
                  <a:tblPr firstRow="1" bandRow="1">
                    <a:tableStyleId>{5D46827B-E6AA-4BCC-AC39-A18042A5ED3E}</a:tableStyleId>
                  </a:tblPr>
                  <a:tblGrid>
                    <a:gridCol w="2032000">
                      <a:extLst>
                        <a:ext uri="{9D8B030D-6E8A-4147-A177-3AD203B41FA5}">
                          <a16:colId xmlns:a16="http://schemas.microsoft.com/office/drawing/2014/main" val="3257383636"/>
                        </a:ext>
                      </a:extLst>
                    </a:gridCol>
                    <a:gridCol w="2032000">
                      <a:extLst>
                        <a:ext uri="{9D8B030D-6E8A-4147-A177-3AD203B41FA5}">
                          <a16:colId xmlns:a16="http://schemas.microsoft.com/office/drawing/2014/main" val="2436336031"/>
                        </a:ext>
                      </a:extLst>
                    </a:gridCol>
                    <a:gridCol w="2032000">
                      <a:extLst>
                        <a:ext uri="{9D8B030D-6E8A-4147-A177-3AD203B41FA5}">
                          <a16:colId xmlns:a16="http://schemas.microsoft.com/office/drawing/2014/main" val="1625584952"/>
                        </a:ext>
                      </a:extLst>
                    </a:gridCol>
                  </a:tblGrid>
                  <a:tr h="370840">
                    <a:tc>
                      <a:txBody>
                        <a:bodyPr/>
                        <a:lstStyle/>
                        <a:p>
                          <a:pPr algn="ctr"/>
                          <a:r>
                            <a:rPr lang="en-US" sz="1400" b="0" i="0" u="none" strike="noStrike" cap="none">
                              <a:solidFill>
                                <a:schemeClr val="tx1"/>
                              </a:solidFill>
                              <a:latin typeface="Söhne"/>
                              <a:cs typeface="Catamaran"/>
                              <a:sym typeface="Catamaran"/>
                            </a:rPr>
                            <a:t>Lớp thực tế \ Lớp dự đoán</a:t>
                          </a:r>
                        </a:p>
                      </a:txBody>
                      <a:tcPr anchor="ctr"/>
                    </a:tc>
                    <a:tc>
                      <a:txBody>
                        <a:bodyPr/>
                        <a:lstStyle/>
                        <a:p>
                          <a:pPr algn="ctr"/>
                          <a:r>
                            <a:rPr lang="en-US" sz="1400" b="0" i="0" u="none" strike="noStrike" cap="none">
                              <a:solidFill>
                                <a:schemeClr val="tx1"/>
                              </a:solidFill>
                              <a:latin typeface="Söhne"/>
                              <a:cs typeface="Catamaran"/>
                              <a:sym typeface="Catamaran"/>
                            </a:rPr>
                            <a:t>C</a:t>
                          </a:r>
                        </a:p>
                      </a:txBody>
                      <a:tcPr anchor="ctr"/>
                    </a:tc>
                    <a:tc>
                      <a:txBody>
                        <a:bodyPr/>
                        <a:lstStyle/>
                        <a:p>
                          <a:pPr algn="ctr"/>
                          <a14:m>
                            <m:oMath xmlns:m="http://schemas.openxmlformats.org/officeDocument/2006/math">
                              <m:r>
                                <a:rPr lang="en-US" sz="1400" b="0" i="0" u="none" strike="noStrike" cap="none" smtClean="0">
                                  <a:solidFill>
                                    <a:schemeClr val="tx1"/>
                                  </a:solidFill>
                                  <a:latin typeface="Cambria Math" panose="02040503050406030204" pitchFamily="18" charset="0"/>
                                  <a:ea typeface="Cambria Math" panose="02040503050406030204" pitchFamily="18" charset="0"/>
                                  <a:sym typeface="Catamaran"/>
                                </a:rPr>
                                <m:t>¬</m:t>
                              </m:r>
                            </m:oMath>
                          </a14:m>
                          <a:r>
                            <a:rPr lang="en-US" sz="1400" b="0" i="0" u="none" strike="noStrike" cap="none">
                              <a:solidFill>
                                <a:schemeClr val="tx1"/>
                              </a:solidFill>
                              <a:latin typeface="Söhne"/>
                              <a:cs typeface="Catamaran"/>
                              <a:sym typeface="Catamaran"/>
                            </a:rPr>
                            <a:t>C</a:t>
                          </a:r>
                        </a:p>
                      </a:txBody>
                      <a:tcPr anchor="ctr"/>
                    </a:tc>
                    <a:extLst>
                      <a:ext uri="{0D108BD9-81ED-4DB2-BD59-A6C34878D82A}">
                        <a16:rowId xmlns:a16="http://schemas.microsoft.com/office/drawing/2014/main" val="1821974382"/>
                      </a:ext>
                    </a:extLst>
                  </a:tr>
                  <a:tr h="438123">
                    <a:tc>
                      <a:txBody>
                        <a:bodyPr/>
                        <a:lstStyle/>
                        <a:p>
                          <a:pPr algn="ctr"/>
                          <a:r>
                            <a:rPr lang="en-US" sz="1400" b="0" i="0" u="none" strike="noStrike" cap="none">
                              <a:solidFill>
                                <a:schemeClr val="tx1"/>
                              </a:solidFill>
                              <a:latin typeface="Söhne"/>
                              <a:cs typeface="Catamaran"/>
                              <a:sym typeface="Catamaran"/>
                            </a:rPr>
                            <a:t>C</a:t>
                          </a:r>
                        </a:p>
                      </a:txBody>
                      <a:tcPr anchor="ctr"/>
                    </a:tc>
                    <a:tc>
                      <a:txBody>
                        <a:bodyPr/>
                        <a:lstStyle/>
                        <a:p>
                          <a:pPr algn="ctr"/>
                          <a:r>
                            <a:rPr lang="en-US" sz="1400" b="0" i="0" u="none" strike="noStrike" cap="none">
                              <a:solidFill>
                                <a:schemeClr val="tx1"/>
                              </a:solidFill>
                              <a:latin typeface="Söhne"/>
                              <a:cs typeface="Catamaran"/>
                              <a:sym typeface="Catamaran"/>
                            </a:rPr>
                            <a:t>True Positives</a:t>
                          </a:r>
                        </a:p>
                        <a:p>
                          <a:pPr algn="ctr"/>
                          <a:r>
                            <a:rPr lang="en-US" sz="1400" b="0" i="0" u="none" strike="noStrike" cap="none">
                              <a:solidFill>
                                <a:schemeClr val="tx1"/>
                              </a:solidFill>
                              <a:latin typeface="Söhne"/>
                              <a:cs typeface="Catamaran"/>
                              <a:sym typeface="Catamaran"/>
                            </a:rPr>
                            <a:t>(TP)</a:t>
                          </a:r>
                        </a:p>
                      </a:txBody>
                      <a:tcPr anchor="ctr"/>
                    </a:tc>
                    <a:tc>
                      <a:txBody>
                        <a:bodyPr/>
                        <a:lstStyle/>
                        <a:p>
                          <a:pPr algn="ctr"/>
                          <a:r>
                            <a:rPr lang="en-US" sz="1400" b="0" i="0" u="none" strike="noStrike" cap="none">
                              <a:solidFill>
                                <a:schemeClr val="tx1"/>
                              </a:solidFill>
                              <a:latin typeface="Söhne"/>
                              <a:cs typeface="Catamaran"/>
                              <a:sym typeface="Catamaran"/>
                            </a:rPr>
                            <a:t>False Negatives</a:t>
                          </a:r>
                        </a:p>
                        <a:p>
                          <a:pPr algn="ctr"/>
                          <a:r>
                            <a:rPr lang="en-US" sz="1400" b="0" i="0" u="none" strike="noStrike" cap="none">
                              <a:solidFill>
                                <a:schemeClr val="tx1"/>
                              </a:solidFill>
                              <a:latin typeface="Söhne"/>
                              <a:cs typeface="Catamaran"/>
                              <a:sym typeface="Catamaran"/>
                            </a:rPr>
                            <a:t>(FN)</a:t>
                          </a:r>
                        </a:p>
                      </a:txBody>
                      <a:tcPr anchor="ctr"/>
                    </a:tc>
                    <a:extLst>
                      <a:ext uri="{0D108BD9-81ED-4DB2-BD59-A6C34878D82A}">
                        <a16:rowId xmlns:a16="http://schemas.microsoft.com/office/drawing/2014/main" val="3802936476"/>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r>
                                <a:rPr lang="en-US" sz="1400" b="0" i="0" u="none" strike="noStrike" cap="none" smtClean="0">
                                  <a:solidFill>
                                    <a:schemeClr val="tx1"/>
                                  </a:solidFill>
                                  <a:latin typeface="Cambria Math" panose="02040503050406030204" pitchFamily="18" charset="0"/>
                                  <a:ea typeface="Cambria Math" panose="02040503050406030204" pitchFamily="18" charset="0"/>
                                  <a:sym typeface="Catamaran"/>
                                </a:rPr>
                                <m:t>¬</m:t>
                              </m:r>
                            </m:oMath>
                          </a14:m>
                          <a:r>
                            <a:rPr lang="en-US" sz="1400" b="0" i="0" u="none" strike="noStrike" cap="none">
                              <a:solidFill>
                                <a:schemeClr val="tx1"/>
                              </a:solidFill>
                              <a:latin typeface="Söhne"/>
                              <a:cs typeface="Catamaran"/>
                              <a:sym typeface="Catamaran"/>
                            </a:rPr>
                            <a:t>C</a:t>
                          </a:r>
                        </a:p>
                      </a:txBody>
                      <a:tcPr anchor="ctr"/>
                    </a:tc>
                    <a:tc>
                      <a:txBody>
                        <a:bodyPr/>
                        <a:lstStyle/>
                        <a:p>
                          <a:pPr algn="ctr"/>
                          <a:r>
                            <a:rPr lang="en-US" sz="1400" b="0" i="0" u="none" strike="noStrike" cap="none">
                              <a:solidFill>
                                <a:schemeClr val="tx1"/>
                              </a:solidFill>
                              <a:latin typeface="Söhne"/>
                              <a:cs typeface="Catamaran"/>
                              <a:sym typeface="Catamaran"/>
                            </a:rPr>
                            <a:t>False Positives</a:t>
                          </a:r>
                        </a:p>
                        <a:p>
                          <a:pPr algn="ctr"/>
                          <a:r>
                            <a:rPr lang="en-US" sz="1400" b="0" i="0" u="none" strike="noStrike" cap="none">
                              <a:solidFill>
                                <a:schemeClr val="tx1"/>
                              </a:solidFill>
                              <a:latin typeface="Söhne"/>
                              <a:cs typeface="Catamaran"/>
                              <a:sym typeface="Catamaran"/>
                            </a:rPr>
                            <a:t>(FP)</a:t>
                          </a:r>
                        </a:p>
                      </a:txBody>
                      <a:tcPr anchor="ctr"/>
                    </a:tc>
                    <a:tc>
                      <a:txBody>
                        <a:bodyPr/>
                        <a:lstStyle/>
                        <a:p>
                          <a:pPr algn="ctr"/>
                          <a:r>
                            <a:rPr lang="en-US" sz="1400" b="0" i="0" u="none" strike="noStrike" cap="none">
                              <a:solidFill>
                                <a:schemeClr val="tx1"/>
                              </a:solidFill>
                              <a:latin typeface="Söhne"/>
                              <a:cs typeface="Catamaran"/>
                              <a:sym typeface="Catamaran"/>
                            </a:rPr>
                            <a:t>True Negatives</a:t>
                          </a:r>
                        </a:p>
                        <a:p>
                          <a:pPr algn="ctr"/>
                          <a:r>
                            <a:rPr lang="en-US" sz="1400" b="0" i="0" u="none" strike="noStrike" cap="none">
                              <a:solidFill>
                                <a:schemeClr val="tx1"/>
                              </a:solidFill>
                              <a:latin typeface="Söhne"/>
                              <a:cs typeface="Catamaran"/>
                              <a:sym typeface="Catamaran"/>
                            </a:rPr>
                            <a:t>(TN)</a:t>
                          </a:r>
                        </a:p>
                      </a:txBody>
                      <a:tcPr anchor="ctr"/>
                    </a:tc>
                    <a:extLst>
                      <a:ext uri="{0D108BD9-81ED-4DB2-BD59-A6C34878D82A}">
                        <a16:rowId xmlns:a16="http://schemas.microsoft.com/office/drawing/2014/main" val="1857341935"/>
                      </a:ext>
                    </a:extLst>
                  </a:tr>
                </a:tbl>
              </a:graphicData>
            </a:graphic>
          </p:graphicFrame>
        </mc:Choice>
        <mc:Fallback>
          <p:graphicFrame>
            <p:nvGraphicFramePr>
              <p:cNvPr id="5" name="Table 5">
                <a:extLst>
                  <a:ext uri="{FF2B5EF4-FFF2-40B4-BE49-F238E27FC236}">
                    <a16:creationId xmlns:a16="http://schemas.microsoft.com/office/drawing/2014/main" id="{08AEC1B0-88F1-32F2-75B2-BAD73F5E5EA0}"/>
                  </a:ext>
                </a:extLst>
              </p:cNvPr>
              <p:cNvGraphicFramePr>
                <a:graphicFrameLocks noGrp="1"/>
              </p:cNvGraphicFramePr>
              <p:nvPr>
                <p:extLst>
                  <p:ext uri="{D42A27DB-BD31-4B8C-83A1-F6EECF244321}">
                    <p14:modId xmlns:p14="http://schemas.microsoft.com/office/powerpoint/2010/main" val="3640638883"/>
                  </p:ext>
                </p:extLst>
              </p:nvPr>
            </p:nvGraphicFramePr>
            <p:xfrm>
              <a:off x="1586592" y="1423937"/>
              <a:ext cx="6096000" cy="1554480"/>
            </p:xfrm>
            <a:graphic>
              <a:graphicData uri="http://schemas.openxmlformats.org/drawingml/2006/table">
                <a:tbl>
                  <a:tblPr firstRow="1" bandRow="1">
                    <a:tableStyleId>{5D46827B-E6AA-4BCC-AC39-A18042A5ED3E}</a:tableStyleId>
                  </a:tblPr>
                  <a:tblGrid>
                    <a:gridCol w="2032000">
                      <a:extLst>
                        <a:ext uri="{9D8B030D-6E8A-4147-A177-3AD203B41FA5}">
                          <a16:colId xmlns:a16="http://schemas.microsoft.com/office/drawing/2014/main" val="3257383636"/>
                        </a:ext>
                      </a:extLst>
                    </a:gridCol>
                    <a:gridCol w="2032000">
                      <a:extLst>
                        <a:ext uri="{9D8B030D-6E8A-4147-A177-3AD203B41FA5}">
                          <a16:colId xmlns:a16="http://schemas.microsoft.com/office/drawing/2014/main" val="2436336031"/>
                        </a:ext>
                      </a:extLst>
                    </a:gridCol>
                    <a:gridCol w="2032000">
                      <a:extLst>
                        <a:ext uri="{9D8B030D-6E8A-4147-A177-3AD203B41FA5}">
                          <a16:colId xmlns:a16="http://schemas.microsoft.com/office/drawing/2014/main" val="1625584952"/>
                        </a:ext>
                      </a:extLst>
                    </a:gridCol>
                  </a:tblGrid>
                  <a:tr h="518160">
                    <a:tc>
                      <a:txBody>
                        <a:bodyPr/>
                        <a:lstStyle/>
                        <a:p>
                          <a:pPr algn="ctr"/>
                          <a:r>
                            <a:rPr lang="en-US" sz="1400" b="0" i="0" u="none" strike="noStrike" cap="none">
                              <a:solidFill>
                                <a:schemeClr val="tx1"/>
                              </a:solidFill>
                              <a:latin typeface="Söhne"/>
                              <a:cs typeface="Catamaran"/>
                              <a:sym typeface="Catamaran"/>
                            </a:rPr>
                            <a:t>Lớp thực tế \ Lớp dự đoán</a:t>
                          </a:r>
                        </a:p>
                      </a:txBody>
                      <a:tcPr anchor="ctr"/>
                    </a:tc>
                    <a:tc>
                      <a:txBody>
                        <a:bodyPr/>
                        <a:lstStyle/>
                        <a:p>
                          <a:pPr algn="ctr"/>
                          <a:r>
                            <a:rPr lang="en-US" sz="1400" b="0" i="0" u="none" strike="noStrike" cap="none">
                              <a:solidFill>
                                <a:schemeClr val="tx1"/>
                              </a:solidFill>
                              <a:latin typeface="Söhne"/>
                              <a:cs typeface="Catamaran"/>
                              <a:sym typeface="Catamaran"/>
                            </a:rPr>
                            <a:t>C</a:t>
                          </a:r>
                        </a:p>
                      </a:txBody>
                      <a:tcPr anchor="ctr"/>
                    </a:tc>
                    <a:tc>
                      <a:txBody>
                        <a:bodyPr/>
                        <a:lstStyle/>
                        <a:p>
                          <a:endParaRPr lang="en-US"/>
                        </a:p>
                      </a:txBody>
                      <a:tcPr anchor="ctr">
                        <a:blipFill>
                          <a:blip r:embed="rId3"/>
                          <a:stretch>
                            <a:fillRect l="-200000" t="-1176" r="-299" b="-212941"/>
                          </a:stretch>
                        </a:blipFill>
                      </a:tcPr>
                    </a:tc>
                    <a:extLst>
                      <a:ext uri="{0D108BD9-81ED-4DB2-BD59-A6C34878D82A}">
                        <a16:rowId xmlns:a16="http://schemas.microsoft.com/office/drawing/2014/main" val="1821974382"/>
                      </a:ext>
                    </a:extLst>
                  </a:tr>
                  <a:tr h="518160">
                    <a:tc>
                      <a:txBody>
                        <a:bodyPr/>
                        <a:lstStyle/>
                        <a:p>
                          <a:pPr algn="ctr"/>
                          <a:r>
                            <a:rPr lang="en-US" sz="1400" b="0" i="0" u="none" strike="noStrike" cap="none">
                              <a:solidFill>
                                <a:schemeClr val="tx1"/>
                              </a:solidFill>
                              <a:latin typeface="Söhne"/>
                              <a:cs typeface="Catamaran"/>
                              <a:sym typeface="Catamaran"/>
                            </a:rPr>
                            <a:t>C</a:t>
                          </a:r>
                        </a:p>
                      </a:txBody>
                      <a:tcPr anchor="ctr"/>
                    </a:tc>
                    <a:tc>
                      <a:txBody>
                        <a:bodyPr/>
                        <a:lstStyle/>
                        <a:p>
                          <a:pPr algn="ctr"/>
                          <a:r>
                            <a:rPr lang="en-US" sz="1400" b="0" i="0" u="none" strike="noStrike" cap="none">
                              <a:solidFill>
                                <a:schemeClr val="tx1"/>
                              </a:solidFill>
                              <a:latin typeface="Söhne"/>
                              <a:cs typeface="Catamaran"/>
                              <a:sym typeface="Catamaran"/>
                            </a:rPr>
                            <a:t>True Positives</a:t>
                          </a:r>
                        </a:p>
                        <a:p>
                          <a:pPr algn="ctr"/>
                          <a:r>
                            <a:rPr lang="en-US" sz="1400" b="0" i="0" u="none" strike="noStrike" cap="none">
                              <a:solidFill>
                                <a:schemeClr val="tx1"/>
                              </a:solidFill>
                              <a:latin typeface="Söhne"/>
                              <a:cs typeface="Catamaran"/>
                              <a:sym typeface="Catamaran"/>
                            </a:rPr>
                            <a:t>(TP)</a:t>
                          </a:r>
                        </a:p>
                      </a:txBody>
                      <a:tcPr anchor="ctr"/>
                    </a:tc>
                    <a:tc>
                      <a:txBody>
                        <a:bodyPr/>
                        <a:lstStyle/>
                        <a:p>
                          <a:pPr algn="ctr"/>
                          <a:r>
                            <a:rPr lang="en-US" sz="1400" b="0" i="0" u="none" strike="noStrike" cap="none">
                              <a:solidFill>
                                <a:schemeClr val="tx1"/>
                              </a:solidFill>
                              <a:latin typeface="Söhne"/>
                              <a:cs typeface="Catamaran"/>
                              <a:sym typeface="Catamaran"/>
                            </a:rPr>
                            <a:t>False Negatives</a:t>
                          </a:r>
                        </a:p>
                        <a:p>
                          <a:pPr algn="ctr"/>
                          <a:r>
                            <a:rPr lang="en-US" sz="1400" b="0" i="0" u="none" strike="noStrike" cap="none">
                              <a:solidFill>
                                <a:schemeClr val="tx1"/>
                              </a:solidFill>
                              <a:latin typeface="Söhne"/>
                              <a:cs typeface="Catamaran"/>
                              <a:sym typeface="Catamaran"/>
                            </a:rPr>
                            <a:t>(FN)</a:t>
                          </a:r>
                        </a:p>
                      </a:txBody>
                      <a:tcPr anchor="ctr"/>
                    </a:tc>
                    <a:extLst>
                      <a:ext uri="{0D108BD9-81ED-4DB2-BD59-A6C34878D82A}">
                        <a16:rowId xmlns:a16="http://schemas.microsoft.com/office/drawing/2014/main" val="3802936476"/>
                      </a:ext>
                    </a:extLst>
                  </a:tr>
                  <a:tr h="518160">
                    <a:tc>
                      <a:txBody>
                        <a:bodyPr/>
                        <a:lstStyle/>
                        <a:p>
                          <a:endParaRPr lang="en-US"/>
                        </a:p>
                      </a:txBody>
                      <a:tcPr anchor="ctr">
                        <a:blipFill>
                          <a:blip r:embed="rId3"/>
                          <a:stretch>
                            <a:fillRect l="-299" t="-202353" r="-200000" b="-11765"/>
                          </a:stretch>
                        </a:blipFill>
                      </a:tcPr>
                    </a:tc>
                    <a:tc>
                      <a:txBody>
                        <a:bodyPr/>
                        <a:lstStyle/>
                        <a:p>
                          <a:pPr algn="ctr"/>
                          <a:r>
                            <a:rPr lang="en-US" sz="1400" b="0" i="0" u="none" strike="noStrike" cap="none">
                              <a:solidFill>
                                <a:schemeClr val="tx1"/>
                              </a:solidFill>
                              <a:latin typeface="Söhne"/>
                              <a:cs typeface="Catamaran"/>
                              <a:sym typeface="Catamaran"/>
                            </a:rPr>
                            <a:t>False Positives</a:t>
                          </a:r>
                        </a:p>
                        <a:p>
                          <a:pPr algn="ctr"/>
                          <a:r>
                            <a:rPr lang="en-US" sz="1400" b="0" i="0" u="none" strike="noStrike" cap="none">
                              <a:solidFill>
                                <a:schemeClr val="tx1"/>
                              </a:solidFill>
                              <a:latin typeface="Söhne"/>
                              <a:cs typeface="Catamaran"/>
                              <a:sym typeface="Catamaran"/>
                            </a:rPr>
                            <a:t>(FP)</a:t>
                          </a:r>
                        </a:p>
                      </a:txBody>
                      <a:tcPr anchor="ctr"/>
                    </a:tc>
                    <a:tc>
                      <a:txBody>
                        <a:bodyPr/>
                        <a:lstStyle/>
                        <a:p>
                          <a:pPr algn="ctr"/>
                          <a:r>
                            <a:rPr lang="en-US" sz="1400" b="0" i="0" u="none" strike="noStrike" cap="none">
                              <a:solidFill>
                                <a:schemeClr val="tx1"/>
                              </a:solidFill>
                              <a:latin typeface="Söhne"/>
                              <a:cs typeface="Catamaran"/>
                              <a:sym typeface="Catamaran"/>
                            </a:rPr>
                            <a:t>True Negatives</a:t>
                          </a:r>
                        </a:p>
                        <a:p>
                          <a:pPr algn="ctr"/>
                          <a:r>
                            <a:rPr lang="en-US" sz="1400" b="0" i="0" u="none" strike="noStrike" cap="none">
                              <a:solidFill>
                                <a:schemeClr val="tx1"/>
                              </a:solidFill>
                              <a:latin typeface="Söhne"/>
                              <a:cs typeface="Catamaran"/>
                              <a:sym typeface="Catamaran"/>
                            </a:rPr>
                            <a:t>(TN)</a:t>
                          </a:r>
                        </a:p>
                      </a:txBody>
                      <a:tcPr anchor="ctr"/>
                    </a:tc>
                    <a:extLst>
                      <a:ext uri="{0D108BD9-81ED-4DB2-BD59-A6C34878D82A}">
                        <a16:rowId xmlns:a16="http://schemas.microsoft.com/office/drawing/2014/main" val="1857341935"/>
                      </a:ext>
                    </a:extLst>
                  </a:tr>
                </a:tbl>
              </a:graphicData>
            </a:graphic>
          </p:graphicFrame>
        </mc:Fallback>
      </mc:AlternateContent>
      <p:sp>
        <p:nvSpPr>
          <p:cNvPr id="6" name="TextBox 5">
            <a:extLst>
              <a:ext uri="{FF2B5EF4-FFF2-40B4-BE49-F238E27FC236}">
                <a16:creationId xmlns:a16="http://schemas.microsoft.com/office/drawing/2014/main" id="{816E5510-CE7B-248C-1364-7172D55BB370}"/>
              </a:ext>
            </a:extLst>
          </p:cNvPr>
          <p:cNvSpPr txBox="1"/>
          <p:nvPr/>
        </p:nvSpPr>
        <p:spPr>
          <a:xfrm>
            <a:off x="3938990" y="3159400"/>
            <a:ext cx="1516762" cy="307777"/>
          </a:xfrm>
          <a:prstGeom prst="rect">
            <a:avLst/>
          </a:prstGeom>
          <a:noFill/>
        </p:spPr>
        <p:txBody>
          <a:bodyPr wrap="none" rtlCol="0">
            <a:spAutoFit/>
          </a:bodyPr>
          <a:lstStyle/>
          <a:p>
            <a:r>
              <a:rPr lang="en-US" b="1">
                <a:solidFill>
                  <a:schemeClr val="tx1"/>
                </a:solidFill>
                <a:latin typeface="Söhne"/>
                <a:cs typeface="Catamaran"/>
              </a:rPr>
              <a:t>Ma </a:t>
            </a:r>
            <a:r>
              <a:rPr lang="en-US" b="1" err="1">
                <a:solidFill>
                  <a:schemeClr val="tx1"/>
                </a:solidFill>
                <a:latin typeface="Söhne"/>
                <a:cs typeface="Catamaran"/>
              </a:rPr>
              <a:t>trận</a:t>
            </a:r>
            <a:r>
              <a:rPr lang="en-US" b="1">
                <a:solidFill>
                  <a:schemeClr val="tx1"/>
                </a:solidFill>
                <a:latin typeface="Söhne"/>
                <a:cs typeface="Catamaran"/>
              </a:rPr>
              <a:t> </a:t>
            </a:r>
            <a:r>
              <a:rPr lang="en-US" b="1" err="1">
                <a:solidFill>
                  <a:schemeClr val="tx1"/>
                </a:solidFill>
                <a:latin typeface="Söhne"/>
                <a:cs typeface="Catamaran"/>
              </a:rPr>
              <a:t>nhầm</a:t>
            </a:r>
            <a:r>
              <a:rPr lang="en-US" b="1">
                <a:solidFill>
                  <a:schemeClr val="tx1"/>
                </a:solidFill>
                <a:latin typeface="Söhne"/>
                <a:cs typeface="Catamaran"/>
              </a:rPr>
              <a:t> </a:t>
            </a:r>
            <a:r>
              <a:rPr lang="en-US" b="1" err="1">
                <a:solidFill>
                  <a:schemeClr val="tx1"/>
                </a:solidFill>
                <a:latin typeface="Söhne"/>
                <a:cs typeface="Catamaran"/>
              </a:rPr>
              <a:t>lẫn</a:t>
            </a:r>
            <a:endParaRPr lang="en-US" b="1">
              <a:solidFill>
                <a:schemeClr val="tx1"/>
              </a:solidFill>
              <a:latin typeface="Söhne"/>
              <a:cs typeface="Catamaran"/>
            </a:endParaRPr>
          </a:p>
        </p:txBody>
      </p:sp>
    </p:spTree>
    <p:extLst>
      <p:ext uri="{BB962C8B-B14F-4D97-AF65-F5344CB8AC3E}">
        <p14:creationId xmlns:p14="http://schemas.microsoft.com/office/powerpoint/2010/main" val="265739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4" name="Google Shape;274;p35"/>
          <p:cNvSpPr txBox="1">
            <a:spLocks noGrp="1"/>
          </p:cNvSpPr>
          <p:nvPr>
            <p:ph type="title"/>
          </p:nvPr>
        </p:nvSpPr>
        <p:spPr>
          <a:xfrm>
            <a:off x="1816478" y="463950"/>
            <a:ext cx="5636229" cy="841800"/>
          </a:xfrm>
          <a:prstGeom prst="rect">
            <a:avLst/>
          </a:prstGeom>
        </p:spPr>
        <p:txBody>
          <a:bodyPr spcFirstLastPara="1" wrap="square" lIns="91425" tIns="91425" rIns="91425" bIns="91425" anchor="ctr" anchorCtr="0">
            <a:noAutofit/>
          </a:bodyPr>
          <a:lstStyle/>
          <a:p>
            <a:pPr marL="0" lvl="0" indent="0" algn="ctr">
              <a:buClr>
                <a:srgbClr val="000000"/>
              </a:buClr>
              <a:buFont typeface="Arial"/>
              <a:buNone/>
            </a:pPr>
            <a:r>
              <a:rPr lang="en-US" sz="2100" err="1">
                <a:cs typeface="Arial"/>
                <a:sym typeface="Arial"/>
              </a:rPr>
              <a:t>Độ</a:t>
            </a:r>
            <a:r>
              <a:rPr lang="en-US" sz="2100">
                <a:cs typeface="Arial"/>
                <a:sym typeface="Arial"/>
              </a:rPr>
              <a:t> </a:t>
            </a:r>
            <a:r>
              <a:rPr lang="en-US" sz="2100" err="1">
                <a:cs typeface="Arial"/>
                <a:sym typeface="Arial"/>
              </a:rPr>
              <a:t>đo</a:t>
            </a:r>
            <a:endParaRPr lang="en-US" sz="2100">
              <a:cs typeface="Arial"/>
              <a:sym typeface="Arial"/>
            </a:endParaRPr>
          </a:p>
        </p:txBody>
      </p:sp>
      <p:sp>
        <p:nvSpPr>
          <p:cNvPr id="12" name="Google Shape;273;p35">
            <a:extLst>
              <a:ext uri="{FF2B5EF4-FFF2-40B4-BE49-F238E27FC236}">
                <a16:creationId xmlns:a16="http://schemas.microsoft.com/office/drawing/2014/main" id="{2D180E8D-0DF4-FBC2-1307-A982E7182756}"/>
              </a:ext>
            </a:extLst>
          </p:cNvPr>
          <p:cNvSpPr txBox="1"/>
          <p:nvPr/>
        </p:nvSpPr>
        <p:spPr>
          <a:xfrm>
            <a:off x="626200" y="221350"/>
            <a:ext cx="1277362"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Thực nghiệm</a:t>
            </a:r>
            <a:endParaRPr sz="1200" i="1">
              <a:solidFill>
                <a:schemeClr val="dk2"/>
              </a:solidFill>
              <a:latin typeface="Playfair Display Black"/>
              <a:ea typeface="Playfair Display Black"/>
              <a:cs typeface="Playfair Display Black"/>
              <a:sym typeface="Playfair Display Black"/>
            </a:endParaRPr>
          </a:p>
        </p:txBody>
      </p:sp>
      <p:sp>
        <p:nvSpPr>
          <p:cNvPr id="13" name="Google Shape;277;p35">
            <a:extLst>
              <a:ext uri="{FF2B5EF4-FFF2-40B4-BE49-F238E27FC236}">
                <a16:creationId xmlns:a16="http://schemas.microsoft.com/office/drawing/2014/main" id="{A5730F99-A630-6220-67A1-E043116CCD39}"/>
              </a:ext>
            </a:extLst>
          </p:cNvPr>
          <p:cNvSpPr txBox="1">
            <a:spLocks/>
          </p:cNvSpPr>
          <p:nvPr/>
        </p:nvSpPr>
        <p:spPr>
          <a:xfrm>
            <a:off x="3813432" y="219450"/>
            <a:ext cx="164232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Độ</a:t>
            </a:r>
            <a:r>
              <a:rPr lang="en-US" sz="1200"/>
              <a:t> </a:t>
            </a:r>
            <a:r>
              <a:rPr lang="en-US" sz="1200" err="1"/>
              <a:t>đo</a:t>
            </a:r>
            <a:endParaRPr lang="en-US" sz="1200"/>
          </a:p>
        </p:txBody>
      </p:sp>
      <p:sp>
        <p:nvSpPr>
          <p:cNvPr id="14" name="Google Shape;278;p35">
            <a:extLst>
              <a:ext uri="{FF2B5EF4-FFF2-40B4-BE49-F238E27FC236}">
                <a16:creationId xmlns:a16="http://schemas.microsoft.com/office/drawing/2014/main" id="{89B921BF-5CC3-D6D6-B87E-500969496B5A}"/>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18" name="TextBox 17">
            <a:extLst>
              <a:ext uri="{FF2B5EF4-FFF2-40B4-BE49-F238E27FC236}">
                <a16:creationId xmlns:a16="http://schemas.microsoft.com/office/drawing/2014/main" id="{38D23471-0C53-CC95-5261-03ADA92A0470}"/>
              </a:ext>
            </a:extLst>
          </p:cNvPr>
          <p:cNvSpPr txBox="1"/>
          <p:nvPr/>
        </p:nvSpPr>
        <p:spPr>
          <a:xfrm>
            <a:off x="997218" y="1348558"/>
            <a:ext cx="2817803" cy="523220"/>
          </a:xfrm>
          <a:prstGeom prst="rect">
            <a:avLst/>
          </a:prstGeom>
          <a:noFill/>
        </p:spPr>
        <p:txBody>
          <a:bodyPr wrap="square">
            <a:spAutoFit/>
          </a:bodyPr>
          <a:lstStyle/>
          <a:p>
            <a:pPr algn="ctr"/>
            <a:r>
              <a:rPr lang="en-US">
                <a:solidFill>
                  <a:schemeClr val="tx1"/>
                </a:solidFill>
                <a:latin typeface="Söhne"/>
                <a:cs typeface="Catamaran"/>
              </a:rPr>
              <a:t>Precision: </a:t>
            </a:r>
            <a:r>
              <a:rPr lang="en-US" err="1">
                <a:solidFill>
                  <a:schemeClr val="tx1"/>
                </a:solidFill>
                <a:latin typeface="Söhne"/>
                <a:cs typeface="Catamaran"/>
              </a:rPr>
              <a:t>Tỷ</a:t>
            </a:r>
            <a:r>
              <a:rPr lang="en-US">
                <a:solidFill>
                  <a:schemeClr val="tx1"/>
                </a:solidFill>
                <a:latin typeface="Söhne"/>
                <a:cs typeface="Catamaran"/>
              </a:rPr>
              <a:t> </a:t>
            </a:r>
            <a:r>
              <a:rPr lang="en-US" err="1">
                <a:solidFill>
                  <a:schemeClr val="tx1"/>
                </a:solidFill>
                <a:latin typeface="Söhne"/>
                <a:cs typeface="Catamaran"/>
              </a:rPr>
              <a:t>lệ</a:t>
            </a:r>
            <a:r>
              <a:rPr lang="en-US">
                <a:solidFill>
                  <a:schemeClr val="tx1"/>
                </a:solidFill>
                <a:latin typeface="Söhne"/>
                <a:cs typeface="Catamaran"/>
              </a:rPr>
              <a:t> </a:t>
            </a:r>
            <a:r>
              <a:rPr lang="en-US" err="1">
                <a:solidFill>
                  <a:schemeClr val="tx1"/>
                </a:solidFill>
                <a:latin typeface="Söhne"/>
                <a:cs typeface="Catamaran"/>
              </a:rPr>
              <a:t>các</a:t>
            </a:r>
            <a:r>
              <a:rPr lang="en-US">
                <a:solidFill>
                  <a:schemeClr val="tx1"/>
                </a:solidFill>
                <a:latin typeface="Söhne"/>
                <a:cs typeface="Catamaran"/>
              </a:rPr>
              <a:t> </a:t>
            </a:r>
            <a:r>
              <a:rPr lang="en-US" err="1">
                <a:solidFill>
                  <a:schemeClr val="tx1"/>
                </a:solidFill>
                <a:latin typeface="Söhne"/>
                <a:cs typeface="Catamaran"/>
              </a:rPr>
              <a:t>bộ</a:t>
            </a:r>
            <a:r>
              <a:rPr lang="en-US">
                <a:solidFill>
                  <a:schemeClr val="tx1"/>
                </a:solidFill>
                <a:latin typeface="Söhne"/>
                <a:cs typeface="Catamaran"/>
              </a:rPr>
              <a:t> </a:t>
            </a:r>
            <a:r>
              <a:rPr lang="en-US" err="1">
                <a:solidFill>
                  <a:schemeClr val="tx1"/>
                </a:solidFill>
                <a:latin typeface="Söhne"/>
                <a:cs typeface="Catamaran"/>
              </a:rPr>
              <a:t>được</a:t>
            </a:r>
            <a:r>
              <a:rPr lang="en-US">
                <a:solidFill>
                  <a:schemeClr val="tx1"/>
                </a:solidFill>
                <a:latin typeface="Söhne"/>
                <a:cs typeface="Catamaran"/>
              </a:rPr>
              <a:t> </a:t>
            </a:r>
            <a:r>
              <a:rPr lang="en-US" err="1">
                <a:solidFill>
                  <a:schemeClr val="tx1"/>
                </a:solidFill>
                <a:latin typeface="Söhne"/>
                <a:cs typeface="Catamaran"/>
              </a:rPr>
              <a:t>gán</a:t>
            </a:r>
            <a:r>
              <a:rPr lang="en-US">
                <a:solidFill>
                  <a:schemeClr val="tx1"/>
                </a:solidFill>
                <a:latin typeface="Söhne"/>
                <a:cs typeface="Catamaran"/>
              </a:rPr>
              <a:t> positive </a:t>
            </a:r>
            <a:r>
              <a:rPr lang="en-US" err="1">
                <a:solidFill>
                  <a:schemeClr val="tx1"/>
                </a:solidFill>
                <a:latin typeface="Söhne"/>
                <a:cs typeface="Catamaran"/>
              </a:rPr>
              <a:t>thực</a:t>
            </a:r>
            <a:r>
              <a:rPr lang="en-US">
                <a:solidFill>
                  <a:schemeClr val="tx1"/>
                </a:solidFill>
                <a:latin typeface="Söhne"/>
                <a:cs typeface="Catamaran"/>
              </a:rPr>
              <a:t> </a:t>
            </a:r>
            <a:r>
              <a:rPr lang="en-US" err="1">
                <a:solidFill>
                  <a:schemeClr val="tx1"/>
                </a:solidFill>
                <a:latin typeface="Söhne"/>
                <a:cs typeface="Catamaran"/>
              </a:rPr>
              <a:t>sự</a:t>
            </a:r>
            <a:r>
              <a:rPr lang="en-US">
                <a:solidFill>
                  <a:schemeClr val="tx1"/>
                </a:solidFill>
                <a:latin typeface="Söhne"/>
                <a:cs typeface="Catamaran"/>
              </a:rPr>
              <a:t> </a:t>
            </a:r>
            <a:r>
              <a:rPr lang="en-US" err="1">
                <a:solidFill>
                  <a:schemeClr val="tx1"/>
                </a:solidFill>
                <a:latin typeface="Söhne"/>
                <a:cs typeface="Catamaran"/>
              </a:rPr>
              <a:t>là</a:t>
            </a:r>
            <a:r>
              <a:rPr lang="en-US">
                <a:solidFill>
                  <a:schemeClr val="tx1"/>
                </a:solidFill>
                <a:latin typeface="Söhne"/>
                <a:cs typeface="Catamaran"/>
              </a:rPr>
              <a:t> positive.</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A2F3876C-BFFF-A7D8-1FAF-2A9E96505A3A}"/>
                  </a:ext>
                </a:extLst>
              </p:cNvPr>
              <p:cNvSpPr txBox="1"/>
              <p:nvPr/>
            </p:nvSpPr>
            <p:spPr>
              <a:xfrm>
                <a:off x="1730307" y="1920972"/>
                <a:ext cx="2020803" cy="529312"/>
              </a:xfrm>
              <a:prstGeom prst="rect">
                <a:avLst/>
              </a:prstGeom>
              <a:noFill/>
            </p:spPr>
            <p:txBody>
              <a:bodyPr wrap="square">
                <a:spAutoFit/>
              </a:bodyPr>
              <a:lstStyle/>
              <a:p>
                <a:r>
                  <a:rPr lang="en-US" sz="1600">
                    <a:solidFill>
                      <a:schemeClr val="tx1"/>
                    </a:solidFill>
                    <a:latin typeface="Söhne"/>
                    <a:cs typeface="Catamaran"/>
                  </a:rPr>
                  <a:t>Precision</a:t>
                </a:r>
                <a:r>
                  <a:rPr lang="en-US">
                    <a:solidFill>
                      <a:schemeClr val="tx1"/>
                    </a:solidFill>
                    <a:latin typeface="Söhne"/>
                    <a:cs typeface="Catamaran"/>
                  </a:rPr>
                  <a:t> </a:t>
                </a:r>
                <a:r>
                  <a:rPr lang="en-US" sz="1600">
                    <a:solidFill>
                      <a:schemeClr val="tx1"/>
                    </a:solidFill>
                    <a:latin typeface="Söhne"/>
                    <a:cs typeface="Catamaran"/>
                  </a:rPr>
                  <a:t>=</a:t>
                </a:r>
                <a:r>
                  <a:rPr lang="en-US">
                    <a:solidFill>
                      <a:schemeClr val="tx1"/>
                    </a:solidFill>
                    <a:latin typeface="Söhne"/>
                    <a:cs typeface="Catamaran"/>
                  </a:rPr>
                  <a:t> </a:t>
                </a:r>
                <a14:m>
                  <m:oMath xmlns:m="http://schemas.openxmlformats.org/officeDocument/2006/math">
                    <m:f>
                      <m:fPr>
                        <m:ctrlPr>
                          <a:rPr lang="en-US" sz="2000" i="1">
                            <a:solidFill>
                              <a:schemeClr val="tx1"/>
                            </a:solidFill>
                            <a:latin typeface="Cambria Math" panose="02040503050406030204" pitchFamily="18" charset="0"/>
                            <a:cs typeface="Catamaran"/>
                          </a:rPr>
                        </m:ctrlPr>
                      </m:fPr>
                      <m:num>
                        <m:r>
                          <a:rPr lang="en-US" sz="2000">
                            <a:solidFill>
                              <a:schemeClr val="tx1"/>
                            </a:solidFill>
                            <a:latin typeface="Cambria Math" panose="02040503050406030204" pitchFamily="18" charset="0"/>
                            <a:cs typeface="Catamaran"/>
                          </a:rPr>
                          <m:t>𝑇𝑃</m:t>
                        </m:r>
                      </m:num>
                      <m:den>
                        <m:r>
                          <a:rPr lang="en-US" sz="2000" b="0" i="1" smtClean="0">
                            <a:solidFill>
                              <a:schemeClr val="tx1"/>
                            </a:solidFill>
                            <a:latin typeface="Cambria Math" panose="02040503050406030204" pitchFamily="18" charset="0"/>
                            <a:cs typeface="Catamaran"/>
                          </a:rPr>
                          <m:t>𝑇𝑃</m:t>
                        </m:r>
                        <m:r>
                          <a:rPr lang="en-US" sz="2000" b="0" i="1" smtClean="0">
                            <a:solidFill>
                              <a:schemeClr val="tx1"/>
                            </a:solidFill>
                            <a:latin typeface="Cambria Math" panose="02040503050406030204" pitchFamily="18" charset="0"/>
                            <a:cs typeface="Catamaran"/>
                          </a:rPr>
                          <m:t>+</m:t>
                        </m:r>
                        <m:r>
                          <a:rPr lang="en-US" sz="2000" b="0" i="1" smtClean="0">
                            <a:solidFill>
                              <a:schemeClr val="tx1"/>
                            </a:solidFill>
                            <a:latin typeface="Cambria Math" panose="02040503050406030204" pitchFamily="18" charset="0"/>
                            <a:cs typeface="Catamaran"/>
                          </a:rPr>
                          <m:t>𝐹𝑃</m:t>
                        </m:r>
                      </m:den>
                    </m:f>
                  </m:oMath>
                </a14:m>
                <a:endParaRPr lang="en-US">
                  <a:solidFill>
                    <a:schemeClr val="tx1"/>
                  </a:solidFill>
                  <a:latin typeface="Söhne"/>
                  <a:cs typeface="Catamaran"/>
                </a:endParaRPr>
              </a:p>
            </p:txBody>
          </p:sp>
        </mc:Choice>
        <mc:Fallback>
          <p:sp>
            <p:nvSpPr>
              <p:cNvPr id="20" name="TextBox 19">
                <a:extLst>
                  <a:ext uri="{FF2B5EF4-FFF2-40B4-BE49-F238E27FC236}">
                    <a16:creationId xmlns:a16="http://schemas.microsoft.com/office/drawing/2014/main" id="{A2F3876C-BFFF-A7D8-1FAF-2A9E96505A3A}"/>
                  </a:ext>
                </a:extLst>
              </p:cNvPr>
              <p:cNvSpPr txBox="1">
                <a:spLocks noRot="1" noChangeAspect="1" noMove="1" noResize="1" noEditPoints="1" noAdjustHandles="1" noChangeArrowheads="1" noChangeShapeType="1" noTextEdit="1"/>
              </p:cNvSpPr>
              <p:nvPr/>
            </p:nvSpPr>
            <p:spPr>
              <a:xfrm>
                <a:off x="1730307" y="1920972"/>
                <a:ext cx="2020803" cy="529312"/>
              </a:xfrm>
              <a:prstGeom prst="rect">
                <a:avLst/>
              </a:prstGeom>
              <a:blipFill>
                <a:blip r:embed="rId3"/>
                <a:stretch>
                  <a:fillRect l="-1813" b="-2299"/>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FAB92466-AE1F-B983-1DB9-CC240EFC3627}"/>
              </a:ext>
            </a:extLst>
          </p:cNvPr>
          <p:cNvSpPr txBox="1"/>
          <p:nvPr/>
        </p:nvSpPr>
        <p:spPr>
          <a:xfrm>
            <a:off x="744556" y="2642096"/>
            <a:ext cx="3323129" cy="523220"/>
          </a:xfrm>
          <a:prstGeom prst="rect">
            <a:avLst/>
          </a:prstGeom>
          <a:noFill/>
        </p:spPr>
        <p:txBody>
          <a:bodyPr wrap="square">
            <a:spAutoFit/>
          </a:bodyPr>
          <a:lstStyle/>
          <a:p>
            <a:pPr algn="ctr"/>
            <a:r>
              <a:rPr lang="en-US">
                <a:solidFill>
                  <a:schemeClr val="tx1"/>
                </a:solidFill>
                <a:latin typeface="Söhne"/>
                <a:cs typeface="Catamaran"/>
              </a:rPr>
              <a:t>Recall: </a:t>
            </a:r>
            <a:r>
              <a:rPr lang="en-US" err="1">
                <a:solidFill>
                  <a:schemeClr val="tx1"/>
                </a:solidFill>
                <a:latin typeface="Söhne"/>
                <a:cs typeface="Catamaran"/>
              </a:rPr>
              <a:t>Tỷ</a:t>
            </a:r>
            <a:r>
              <a:rPr lang="en-US">
                <a:solidFill>
                  <a:schemeClr val="tx1"/>
                </a:solidFill>
                <a:latin typeface="Söhne"/>
                <a:cs typeface="Catamaran"/>
              </a:rPr>
              <a:t> </a:t>
            </a:r>
            <a:r>
              <a:rPr lang="en-US" err="1">
                <a:solidFill>
                  <a:schemeClr val="tx1"/>
                </a:solidFill>
                <a:latin typeface="Söhne"/>
                <a:cs typeface="Catamaran"/>
              </a:rPr>
              <a:t>lệ</a:t>
            </a:r>
            <a:r>
              <a:rPr lang="en-US">
                <a:solidFill>
                  <a:schemeClr val="tx1"/>
                </a:solidFill>
                <a:latin typeface="Söhne"/>
                <a:cs typeface="Catamaran"/>
              </a:rPr>
              <a:t> </a:t>
            </a:r>
            <a:r>
              <a:rPr lang="en-US" err="1">
                <a:solidFill>
                  <a:schemeClr val="tx1"/>
                </a:solidFill>
                <a:latin typeface="Söhne"/>
                <a:cs typeface="Catamaran"/>
              </a:rPr>
              <a:t>các</a:t>
            </a:r>
            <a:r>
              <a:rPr lang="en-US">
                <a:solidFill>
                  <a:schemeClr val="tx1"/>
                </a:solidFill>
                <a:latin typeface="Söhne"/>
                <a:cs typeface="Catamaran"/>
              </a:rPr>
              <a:t> </a:t>
            </a:r>
            <a:r>
              <a:rPr lang="en-US" err="1">
                <a:solidFill>
                  <a:schemeClr val="tx1"/>
                </a:solidFill>
                <a:latin typeface="Söhne"/>
                <a:cs typeface="Catamaran"/>
              </a:rPr>
              <a:t>bộ</a:t>
            </a:r>
            <a:r>
              <a:rPr lang="en-US">
                <a:solidFill>
                  <a:schemeClr val="tx1"/>
                </a:solidFill>
                <a:latin typeface="Söhne"/>
                <a:cs typeface="Catamaran"/>
              </a:rPr>
              <a:t> </a:t>
            </a:r>
            <a:r>
              <a:rPr lang="en-US" err="1">
                <a:solidFill>
                  <a:schemeClr val="tx1"/>
                </a:solidFill>
                <a:latin typeface="Söhne"/>
                <a:cs typeface="Catamaran"/>
              </a:rPr>
              <a:t>được</a:t>
            </a:r>
            <a:r>
              <a:rPr lang="en-US">
                <a:solidFill>
                  <a:schemeClr val="tx1"/>
                </a:solidFill>
                <a:latin typeface="Söhne"/>
                <a:cs typeface="Catamaran"/>
              </a:rPr>
              <a:t> </a:t>
            </a:r>
            <a:r>
              <a:rPr lang="en-US" err="1">
                <a:solidFill>
                  <a:schemeClr val="tx1"/>
                </a:solidFill>
                <a:latin typeface="Söhne"/>
                <a:cs typeface="Catamaran"/>
              </a:rPr>
              <a:t>gán</a:t>
            </a:r>
            <a:r>
              <a:rPr lang="en-US">
                <a:solidFill>
                  <a:schemeClr val="tx1"/>
                </a:solidFill>
                <a:latin typeface="Söhne"/>
                <a:cs typeface="Catamaran"/>
              </a:rPr>
              <a:t> positive </a:t>
            </a:r>
            <a:r>
              <a:rPr lang="en-US" err="1">
                <a:solidFill>
                  <a:schemeClr val="tx1"/>
                </a:solidFill>
                <a:latin typeface="Söhne"/>
                <a:cs typeface="Catamaran"/>
              </a:rPr>
              <a:t>trên</a:t>
            </a:r>
            <a:r>
              <a:rPr lang="en-US">
                <a:solidFill>
                  <a:schemeClr val="tx1"/>
                </a:solidFill>
                <a:latin typeface="Söhne"/>
                <a:cs typeface="Catamaran"/>
              </a:rPr>
              <a:t> </a:t>
            </a:r>
            <a:r>
              <a:rPr lang="en-US" err="1">
                <a:solidFill>
                  <a:schemeClr val="tx1"/>
                </a:solidFill>
                <a:latin typeface="Söhne"/>
                <a:cs typeface="Catamaran"/>
              </a:rPr>
              <a:t>các</a:t>
            </a:r>
            <a:r>
              <a:rPr lang="en-US">
                <a:solidFill>
                  <a:schemeClr val="tx1"/>
                </a:solidFill>
                <a:latin typeface="Söhne"/>
                <a:cs typeface="Catamaran"/>
              </a:rPr>
              <a:t> </a:t>
            </a:r>
            <a:r>
              <a:rPr lang="en-US" err="1">
                <a:solidFill>
                  <a:schemeClr val="tx1"/>
                </a:solidFill>
                <a:latin typeface="Söhne"/>
                <a:cs typeface="Catamaran"/>
              </a:rPr>
              <a:t>bộ</a:t>
            </a:r>
            <a:r>
              <a:rPr lang="en-US">
                <a:solidFill>
                  <a:schemeClr val="tx1"/>
                </a:solidFill>
                <a:latin typeface="Söhne"/>
                <a:cs typeface="Catamaran"/>
              </a:rPr>
              <a:t> positive </a:t>
            </a:r>
            <a:r>
              <a:rPr lang="en-US" err="1">
                <a:solidFill>
                  <a:schemeClr val="tx1"/>
                </a:solidFill>
                <a:latin typeface="Söhne"/>
                <a:cs typeface="Catamaran"/>
              </a:rPr>
              <a:t>thực</a:t>
            </a:r>
            <a:r>
              <a:rPr lang="en-US">
                <a:solidFill>
                  <a:schemeClr val="tx1"/>
                </a:solidFill>
                <a:latin typeface="Söhne"/>
                <a:cs typeface="Catamaran"/>
              </a:rPr>
              <a:t> </a:t>
            </a:r>
            <a:r>
              <a:rPr lang="en-US" err="1">
                <a:solidFill>
                  <a:schemeClr val="tx1"/>
                </a:solidFill>
                <a:latin typeface="Söhne"/>
                <a:cs typeface="Catamaran"/>
              </a:rPr>
              <a:t>sự</a:t>
            </a:r>
            <a:r>
              <a:rPr lang="en-US">
                <a:solidFill>
                  <a:schemeClr val="tx1"/>
                </a:solidFill>
                <a:latin typeface="Söhne"/>
                <a:cs typeface="Catamaran"/>
              </a:rPr>
              <a:t>.</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F440C7EE-E583-0D0A-53BA-8101D976B7FA}"/>
                  </a:ext>
                </a:extLst>
              </p:cNvPr>
              <p:cNvSpPr txBox="1"/>
              <p:nvPr/>
            </p:nvSpPr>
            <p:spPr>
              <a:xfrm>
                <a:off x="1730307" y="3202907"/>
                <a:ext cx="1969418" cy="529312"/>
              </a:xfrm>
              <a:prstGeom prst="rect">
                <a:avLst/>
              </a:prstGeom>
              <a:noFill/>
            </p:spPr>
            <p:txBody>
              <a:bodyPr wrap="square">
                <a:spAutoFit/>
              </a:bodyPr>
              <a:lstStyle/>
              <a:p>
                <a:r>
                  <a:rPr lang="en-US" sz="1600">
                    <a:solidFill>
                      <a:schemeClr val="tx1"/>
                    </a:solidFill>
                    <a:latin typeface="Söhne"/>
                    <a:cs typeface="Catamaran"/>
                  </a:rPr>
                  <a:t>Recall =</a:t>
                </a:r>
                <a:r>
                  <a:rPr lang="en-US">
                    <a:solidFill>
                      <a:schemeClr val="tx1"/>
                    </a:solidFill>
                    <a:latin typeface="Söhne"/>
                    <a:cs typeface="Catamaran"/>
                  </a:rPr>
                  <a:t> </a:t>
                </a:r>
                <a14:m>
                  <m:oMath xmlns:m="http://schemas.openxmlformats.org/officeDocument/2006/math">
                    <m:f>
                      <m:fPr>
                        <m:ctrlPr>
                          <a:rPr lang="en-US" sz="2000" i="1">
                            <a:solidFill>
                              <a:schemeClr val="tx1"/>
                            </a:solidFill>
                            <a:latin typeface="Cambria Math" panose="02040503050406030204" pitchFamily="18" charset="0"/>
                            <a:cs typeface="Catamaran"/>
                          </a:rPr>
                        </m:ctrlPr>
                      </m:fPr>
                      <m:num>
                        <m:r>
                          <a:rPr lang="en-US" sz="2000">
                            <a:solidFill>
                              <a:schemeClr val="tx1"/>
                            </a:solidFill>
                            <a:latin typeface="Cambria Math" panose="02040503050406030204" pitchFamily="18" charset="0"/>
                            <a:cs typeface="Catamaran"/>
                          </a:rPr>
                          <m:t>𝑇𝑃</m:t>
                        </m:r>
                      </m:num>
                      <m:den>
                        <m:r>
                          <a:rPr lang="en-US" sz="2000" b="0" i="1" smtClean="0">
                            <a:solidFill>
                              <a:schemeClr val="tx1"/>
                            </a:solidFill>
                            <a:latin typeface="Cambria Math" panose="02040503050406030204" pitchFamily="18" charset="0"/>
                            <a:cs typeface="Catamaran"/>
                          </a:rPr>
                          <m:t>𝑇𝑃</m:t>
                        </m:r>
                        <m:r>
                          <a:rPr lang="en-US" sz="2000" b="0" i="1" smtClean="0">
                            <a:solidFill>
                              <a:schemeClr val="tx1"/>
                            </a:solidFill>
                            <a:latin typeface="Cambria Math" panose="02040503050406030204" pitchFamily="18" charset="0"/>
                            <a:cs typeface="Catamaran"/>
                          </a:rPr>
                          <m:t>+</m:t>
                        </m:r>
                        <m:r>
                          <a:rPr lang="en-US" sz="2000" b="0" i="1" smtClean="0">
                            <a:solidFill>
                              <a:schemeClr val="tx1"/>
                            </a:solidFill>
                            <a:latin typeface="Cambria Math" panose="02040503050406030204" pitchFamily="18" charset="0"/>
                            <a:cs typeface="Catamaran"/>
                          </a:rPr>
                          <m:t>𝐹𝑁</m:t>
                        </m:r>
                      </m:den>
                    </m:f>
                  </m:oMath>
                </a14:m>
                <a:endParaRPr lang="en-US" sz="2000">
                  <a:solidFill>
                    <a:schemeClr val="tx1"/>
                  </a:solidFill>
                  <a:latin typeface="Söhne"/>
                  <a:cs typeface="Catamaran"/>
                </a:endParaRPr>
              </a:p>
            </p:txBody>
          </p:sp>
        </mc:Choice>
        <mc:Fallback>
          <p:sp>
            <p:nvSpPr>
              <p:cNvPr id="26" name="TextBox 25">
                <a:extLst>
                  <a:ext uri="{FF2B5EF4-FFF2-40B4-BE49-F238E27FC236}">
                    <a16:creationId xmlns:a16="http://schemas.microsoft.com/office/drawing/2014/main" id="{F440C7EE-E583-0D0A-53BA-8101D976B7FA}"/>
                  </a:ext>
                </a:extLst>
              </p:cNvPr>
              <p:cNvSpPr txBox="1">
                <a:spLocks noRot="1" noChangeAspect="1" noMove="1" noResize="1" noEditPoints="1" noAdjustHandles="1" noChangeArrowheads="1" noChangeShapeType="1" noTextEdit="1"/>
              </p:cNvSpPr>
              <p:nvPr/>
            </p:nvSpPr>
            <p:spPr>
              <a:xfrm>
                <a:off x="1730307" y="3202907"/>
                <a:ext cx="1969418" cy="529312"/>
              </a:xfrm>
              <a:prstGeom prst="rect">
                <a:avLst/>
              </a:prstGeom>
              <a:blipFill>
                <a:blip r:embed="rId4"/>
                <a:stretch>
                  <a:fillRect l="-1858" b="-2299"/>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2F04B87C-6C8E-DC7E-580E-4B51F319F5E3}"/>
              </a:ext>
            </a:extLst>
          </p:cNvPr>
          <p:cNvSpPr txBox="1"/>
          <p:nvPr/>
        </p:nvSpPr>
        <p:spPr>
          <a:xfrm>
            <a:off x="4572000" y="1358540"/>
            <a:ext cx="4742410" cy="307777"/>
          </a:xfrm>
          <a:prstGeom prst="rect">
            <a:avLst/>
          </a:prstGeom>
          <a:noFill/>
        </p:spPr>
        <p:txBody>
          <a:bodyPr wrap="square">
            <a:spAutoFit/>
          </a:bodyPr>
          <a:lstStyle/>
          <a:p>
            <a:pPr algn="ctr"/>
            <a:r>
              <a:rPr lang="en-US">
                <a:solidFill>
                  <a:schemeClr val="tx1"/>
                </a:solidFill>
                <a:latin typeface="Söhne"/>
                <a:cs typeface="Catamaran"/>
              </a:rPr>
              <a:t>Accuracy: </a:t>
            </a:r>
            <a:r>
              <a:rPr lang="en-US" err="1">
                <a:solidFill>
                  <a:schemeClr val="tx1"/>
                </a:solidFill>
                <a:latin typeface="Söhne"/>
                <a:cs typeface="Catamaran"/>
              </a:rPr>
              <a:t>Tỷ</a:t>
            </a:r>
            <a:r>
              <a:rPr lang="en-US">
                <a:solidFill>
                  <a:schemeClr val="tx1"/>
                </a:solidFill>
                <a:latin typeface="Söhne"/>
                <a:cs typeface="Catamaran"/>
              </a:rPr>
              <a:t> </a:t>
            </a:r>
            <a:r>
              <a:rPr lang="en-US" err="1">
                <a:solidFill>
                  <a:schemeClr val="tx1"/>
                </a:solidFill>
                <a:latin typeface="Söhne"/>
                <a:cs typeface="Catamaran"/>
              </a:rPr>
              <a:t>lệ</a:t>
            </a:r>
            <a:r>
              <a:rPr lang="en-US">
                <a:solidFill>
                  <a:schemeClr val="tx1"/>
                </a:solidFill>
                <a:latin typeface="Söhne"/>
                <a:cs typeface="Catamaran"/>
              </a:rPr>
              <a:t> </a:t>
            </a:r>
            <a:r>
              <a:rPr lang="en-US" err="1">
                <a:solidFill>
                  <a:schemeClr val="tx1"/>
                </a:solidFill>
                <a:latin typeface="Söhne"/>
                <a:cs typeface="Catamaran"/>
              </a:rPr>
              <a:t>các</a:t>
            </a:r>
            <a:r>
              <a:rPr lang="en-US">
                <a:solidFill>
                  <a:schemeClr val="tx1"/>
                </a:solidFill>
                <a:latin typeface="Söhne"/>
                <a:cs typeface="Catamaran"/>
              </a:rPr>
              <a:t> </a:t>
            </a:r>
            <a:r>
              <a:rPr lang="en-US" err="1">
                <a:solidFill>
                  <a:schemeClr val="tx1"/>
                </a:solidFill>
                <a:latin typeface="Söhne"/>
                <a:cs typeface="Catamaran"/>
              </a:rPr>
              <a:t>bộ</a:t>
            </a:r>
            <a:r>
              <a:rPr lang="en-US">
                <a:solidFill>
                  <a:schemeClr val="tx1"/>
                </a:solidFill>
                <a:latin typeface="Söhne"/>
                <a:cs typeface="Catamaran"/>
              </a:rPr>
              <a:t> </a:t>
            </a:r>
            <a:r>
              <a:rPr lang="en-US" err="1">
                <a:solidFill>
                  <a:schemeClr val="tx1"/>
                </a:solidFill>
                <a:latin typeface="Söhne"/>
                <a:cs typeface="Catamaran"/>
              </a:rPr>
              <a:t>được</a:t>
            </a:r>
            <a:r>
              <a:rPr lang="en-US">
                <a:solidFill>
                  <a:schemeClr val="tx1"/>
                </a:solidFill>
                <a:latin typeface="Söhne"/>
                <a:cs typeface="Catamaran"/>
              </a:rPr>
              <a:t> </a:t>
            </a:r>
            <a:r>
              <a:rPr lang="en-US" err="1">
                <a:solidFill>
                  <a:schemeClr val="tx1"/>
                </a:solidFill>
                <a:latin typeface="Söhne"/>
                <a:cs typeface="Catamaran"/>
              </a:rPr>
              <a:t>phân</a:t>
            </a:r>
            <a:r>
              <a:rPr lang="en-US">
                <a:solidFill>
                  <a:schemeClr val="tx1"/>
                </a:solidFill>
                <a:latin typeface="Söhne"/>
                <a:cs typeface="Catamaran"/>
              </a:rPr>
              <a:t> </a:t>
            </a:r>
            <a:r>
              <a:rPr lang="en-US" err="1">
                <a:solidFill>
                  <a:schemeClr val="tx1"/>
                </a:solidFill>
                <a:latin typeface="Söhne"/>
                <a:cs typeface="Catamaran"/>
              </a:rPr>
              <a:t>lớp</a:t>
            </a:r>
            <a:r>
              <a:rPr lang="en-US">
                <a:solidFill>
                  <a:schemeClr val="tx1"/>
                </a:solidFill>
                <a:latin typeface="Söhne"/>
                <a:cs typeface="Catamaran"/>
              </a:rPr>
              <a:t> </a:t>
            </a:r>
            <a:r>
              <a:rPr lang="en-US" err="1">
                <a:solidFill>
                  <a:schemeClr val="tx1"/>
                </a:solidFill>
                <a:latin typeface="Söhne"/>
                <a:cs typeface="Catamaran"/>
              </a:rPr>
              <a:t>đúng</a:t>
            </a:r>
            <a:r>
              <a:rPr lang="en-US">
                <a:solidFill>
                  <a:schemeClr val="tx1"/>
                </a:solidFill>
                <a:latin typeface="Söhne"/>
                <a:cs typeface="Catamaran"/>
              </a:rPr>
              <a:t>.</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C5E5CA1-9AAE-F208-6151-CDC2A12B42E2}"/>
                  </a:ext>
                </a:extLst>
              </p:cNvPr>
              <p:cNvSpPr txBox="1"/>
              <p:nvPr/>
            </p:nvSpPr>
            <p:spPr>
              <a:xfrm>
                <a:off x="5948482" y="1835302"/>
                <a:ext cx="2447914" cy="436979"/>
              </a:xfrm>
              <a:prstGeom prst="rect">
                <a:avLst/>
              </a:prstGeom>
              <a:noFill/>
            </p:spPr>
            <p:txBody>
              <a:bodyPr wrap="none" lIns="0" tIns="0" rIns="0" bIns="0" rtlCol="0">
                <a:spAutoFit/>
              </a:bodyPr>
              <a:lstStyle/>
              <a:p>
                <a14:m>
                  <m:oMath xmlns:m="http://schemas.openxmlformats.org/officeDocument/2006/math">
                    <m:r>
                      <a:rPr lang="en-US" sz="1600" smtClean="0">
                        <a:solidFill>
                          <a:schemeClr val="tx1"/>
                        </a:solidFill>
                        <a:latin typeface="Cambria Math" panose="02040503050406030204" pitchFamily="18" charset="0"/>
                        <a:cs typeface="Catamaran"/>
                      </a:rPr>
                      <m:t>𝐴𝑐𝑐𝑢𝑟𝑎𝑐𝑦</m:t>
                    </m:r>
                  </m:oMath>
                </a14:m>
                <a:r>
                  <a:rPr lang="en-US">
                    <a:solidFill>
                      <a:schemeClr val="tx1"/>
                    </a:solidFill>
                    <a:latin typeface="Söhne"/>
                    <a:cs typeface="Catamaran"/>
                  </a:rPr>
                  <a:t> </a:t>
                </a:r>
                <a:r>
                  <a:rPr lang="en-US" sz="1600">
                    <a:solidFill>
                      <a:schemeClr val="tx1"/>
                    </a:solidFill>
                    <a:latin typeface="Söhne"/>
                    <a:cs typeface="Catamaran"/>
                  </a:rPr>
                  <a:t>=</a:t>
                </a:r>
                <a:r>
                  <a:rPr lang="en-US">
                    <a:solidFill>
                      <a:schemeClr val="tx1"/>
                    </a:solidFill>
                    <a:latin typeface="Söhne"/>
                    <a:cs typeface="Catamaran"/>
                  </a:rPr>
                  <a:t> </a:t>
                </a:r>
                <a14:m>
                  <m:oMath xmlns:m="http://schemas.openxmlformats.org/officeDocument/2006/math">
                    <m:f>
                      <m:fPr>
                        <m:ctrlPr>
                          <a:rPr lang="en-US" sz="2000" i="1">
                            <a:solidFill>
                              <a:schemeClr val="tx1"/>
                            </a:solidFill>
                            <a:latin typeface="Cambria Math" panose="02040503050406030204" pitchFamily="18" charset="0"/>
                            <a:cs typeface="Catamaran"/>
                          </a:rPr>
                        </m:ctrlPr>
                      </m:fPr>
                      <m:num>
                        <m:r>
                          <a:rPr lang="en-US" sz="2000">
                            <a:solidFill>
                              <a:schemeClr val="tx1"/>
                            </a:solidFill>
                            <a:latin typeface="Cambria Math" panose="02040503050406030204" pitchFamily="18" charset="0"/>
                            <a:cs typeface="Catamaran"/>
                          </a:rPr>
                          <m:t>𝑇𝑃</m:t>
                        </m:r>
                        <m:r>
                          <a:rPr lang="en-US" sz="2000">
                            <a:solidFill>
                              <a:schemeClr val="tx1"/>
                            </a:solidFill>
                            <a:latin typeface="Cambria Math" panose="02040503050406030204" pitchFamily="18" charset="0"/>
                            <a:cs typeface="Catamaran"/>
                          </a:rPr>
                          <m:t>+</m:t>
                        </m:r>
                        <m:r>
                          <a:rPr lang="en-US" sz="2000">
                            <a:solidFill>
                              <a:schemeClr val="tx1"/>
                            </a:solidFill>
                            <a:latin typeface="Cambria Math" panose="02040503050406030204" pitchFamily="18" charset="0"/>
                            <a:cs typeface="Catamaran"/>
                          </a:rPr>
                          <m:t>𝑇𝑁</m:t>
                        </m:r>
                      </m:num>
                      <m:den>
                        <m:r>
                          <a:rPr lang="en-US" sz="2000" b="0" i="1" smtClean="0">
                            <a:solidFill>
                              <a:schemeClr val="tx1"/>
                            </a:solidFill>
                            <a:latin typeface="Cambria Math" panose="02040503050406030204" pitchFamily="18" charset="0"/>
                            <a:cs typeface="Catamaran"/>
                          </a:rPr>
                          <m:t>𝑇𝑃</m:t>
                        </m:r>
                        <m:r>
                          <a:rPr lang="en-US" sz="2000" b="0" i="1" smtClean="0">
                            <a:solidFill>
                              <a:schemeClr val="tx1"/>
                            </a:solidFill>
                            <a:latin typeface="Cambria Math" panose="02040503050406030204" pitchFamily="18" charset="0"/>
                            <a:cs typeface="Catamaran"/>
                          </a:rPr>
                          <m:t>+</m:t>
                        </m:r>
                        <m:r>
                          <a:rPr lang="en-US" sz="2000" b="0" i="1" smtClean="0">
                            <a:solidFill>
                              <a:schemeClr val="tx1"/>
                            </a:solidFill>
                            <a:latin typeface="Cambria Math" panose="02040503050406030204" pitchFamily="18" charset="0"/>
                            <a:cs typeface="Catamaran"/>
                          </a:rPr>
                          <m:t>𝐹𝑁</m:t>
                        </m:r>
                        <m:r>
                          <a:rPr lang="en-US" sz="2000" b="0" i="1" smtClean="0">
                            <a:solidFill>
                              <a:schemeClr val="tx1"/>
                            </a:solidFill>
                            <a:latin typeface="Cambria Math" panose="02040503050406030204" pitchFamily="18" charset="0"/>
                            <a:cs typeface="Catamaran"/>
                          </a:rPr>
                          <m:t>+</m:t>
                        </m:r>
                        <m:r>
                          <a:rPr lang="en-US" sz="2000" b="0" i="1" smtClean="0">
                            <a:solidFill>
                              <a:schemeClr val="tx1"/>
                            </a:solidFill>
                            <a:latin typeface="Cambria Math" panose="02040503050406030204" pitchFamily="18" charset="0"/>
                            <a:cs typeface="Catamaran"/>
                          </a:rPr>
                          <m:t>𝐹𝑃</m:t>
                        </m:r>
                        <m:r>
                          <a:rPr lang="en-US" sz="2000" b="0" i="1" smtClean="0">
                            <a:solidFill>
                              <a:schemeClr val="tx1"/>
                            </a:solidFill>
                            <a:latin typeface="Cambria Math" panose="02040503050406030204" pitchFamily="18" charset="0"/>
                            <a:cs typeface="Catamaran"/>
                          </a:rPr>
                          <m:t>+</m:t>
                        </m:r>
                        <m:r>
                          <a:rPr lang="en-US" sz="2000" b="0" i="1" smtClean="0">
                            <a:solidFill>
                              <a:schemeClr val="tx1"/>
                            </a:solidFill>
                            <a:latin typeface="Cambria Math" panose="02040503050406030204" pitchFamily="18" charset="0"/>
                            <a:cs typeface="Catamaran"/>
                          </a:rPr>
                          <m:t>𝑇𝑁</m:t>
                        </m:r>
                      </m:den>
                    </m:f>
                  </m:oMath>
                </a14:m>
                <a:endParaRPr lang="en-US" sz="2000">
                  <a:solidFill>
                    <a:schemeClr val="tx1"/>
                  </a:solidFill>
                  <a:latin typeface="Söhne"/>
                  <a:cs typeface="Catamaran"/>
                </a:endParaRPr>
              </a:p>
            </p:txBody>
          </p:sp>
        </mc:Choice>
        <mc:Fallback>
          <p:sp>
            <p:nvSpPr>
              <p:cNvPr id="3" name="TextBox 2">
                <a:extLst>
                  <a:ext uri="{FF2B5EF4-FFF2-40B4-BE49-F238E27FC236}">
                    <a16:creationId xmlns:a16="http://schemas.microsoft.com/office/drawing/2014/main" id="{7C5E5CA1-9AAE-F208-6151-CDC2A12B42E2}"/>
                  </a:ext>
                </a:extLst>
              </p:cNvPr>
              <p:cNvSpPr txBox="1">
                <a:spLocks noRot="1" noChangeAspect="1" noMove="1" noResize="1" noEditPoints="1" noAdjustHandles="1" noChangeArrowheads="1" noChangeShapeType="1" noTextEdit="1"/>
              </p:cNvSpPr>
              <p:nvPr/>
            </p:nvSpPr>
            <p:spPr>
              <a:xfrm>
                <a:off x="5948482" y="1835302"/>
                <a:ext cx="2447914" cy="436979"/>
              </a:xfrm>
              <a:prstGeom prst="rect">
                <a:avLst/>
              </a:prstGeom>
              <a:blipFill>
                <a:blip r:embed="rId5"/>
                <a:stretch>
                  <a:fillRect l="-3741" r="-2244" b="-138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F352FC7-7D3A-245B-EEB0-03222557FC6F}"/>
                  </a:ext>
                </a:extLst>
              </p:cNvPr>
              <p:cNvSpPr txBox="1"/>
              <p:nvPr/>
            </p:nvSpPr>
            <p:spPr>
              <a:xfrm>
                <a:off x="5360634" y="2642096"/>
                <a:ext cx="3038810" cy="523220"/>
              </a:xfrm>
              <a:prstGeom prst="rect">
                <a:avLst/>
              </a:prstGeom>
              <a:noFill/>
            </p:spPr>
            <p:txBody>
              <a:bodyPr wrap="square">
                <a:spAutoFit/>
              </a:bodyPr>
              <a:lstStyle/>
              <a:p>
                <a:pPr algn="ctr"/>
                <a:r>
                  <a:rPr lang="en-US">
                    <a:solidFill>
                      <a:schemeClr val="tx1"/>
                    </a:solidFill>
                    <a:latin typeface="Söhne"/>
                    <a:cs typeface="Catamaran"/>
                  </a:rPr>
                  <a:t>F-measure (</a:t>
                </a:r>
                <a14:m>
                  <m:oMath xmlns:m="http://schemas.openxmlformats.org/officeDocument/2006/math">
                    <m:sSub>
                      <m:sSubPr>
                        <m:ctrlPr>
                          <a:rPr lang="en-US" i="1" smtClean="0">
                            <a:solidFill>
                              <a:schemeClr val="tx1"/>
                            </a:solidFill>
                            <a:latin typeface="Cambria Math" panose="02040503050406030204" pitchFamily="18" charset="0"/>
                            <a:cs typeface="Catamaran"/>
                          </a:rPr>
                        </m:ctrlPr>
                      </m:sSubPr>
                      <m:e>
                        <m:r>
                          <a:rPr lang="en-US" b="0" i="1" smtClean="0">
                            <a:solidFill>
                              <a:schemeClr val="tx1"/>
                            </a:solidFill>
                            <a:latin typeface="Cambria Math" panose="02040503050406030204" pitchFamily="18" charset="0"/>
                            <a:cs typeface="Catamaran"/>
                          </a:rPr>
                          <m:t>𝐹</m:t>
                        </m:r>
                      </m:e>
                      <m:sub>
                        <m:r>
                          <a:rPr lang="en-US" b="0" i="1" smtClean="0">
                            <a:solidFill>
                              <a:schemeClr val="tx1"/>
                            </a:solidFill>
                            <a:latin typeface="Cambria Math" panose="02040503050406030204" pitchFamily="18" charset="0"/>
                            <a:cs typeface="Catamaran"/>
                          </a:rPr>
                          <m:t>1</m:t>
                        </m:r>
                      </m:sub>
                    </m:sSub>
                  </m:oMath>
                </a14:m>
                <a:r>
                  <a:rPr lang="en-US">
                    <a:solidFill>
                      <a:schemeClr val="tx1"/>
                    </a:solidFill>
                    <a:latin typeface="Söhne"/>
                    <a:cs typeface="Catamaran"/>
                  </a:rPr>
                  <a:t> </a:t>
                </a:r>
                <a:r>
                  <a:rPr lang="en-US" err="1">
                    <a:solidFill>
                      <a:schemeClr val="tx1"/>
                    </a:solidFill>
                    <a:latin typeface="Söhne"/>
                    <a:cs typeface="Catamaran"/>
                  </a:rPr>
                  <a:t>hoặc</a:t>
                </a:r>
                <a:r>
                  <a:rPr lang="en-US">
                    <a:solidFill>
                      <a:schemeClr val="tx1"/>
                    </a:solidFill>
                    <a:latin typeface="Söhne"/>
                    <a:cs typeface="Catamaran"/>
                  </a:rPr>
                  <a:t> F-score): </a:t>
                </a:r>
                <a:r>
                  <a:rPr lang="en-US" err="1">
                    <a:solidFill>
                      <a:schemeClr val="tx1"/>
                    </a:solidFill>
                    <a:latin typeface="Söhne"/>
                    <a:cs typeface="Catamaran"/>
                  </a:rPr>
                  <a:t>trung</a:t>
                </a:r>
                <a:r>
                  <a:rPr lang="en-US">
                    <a:solidFill>
                      <a:schemeClr val="tx1"/>
                    </a:solidFill>
                    <a:latin typeface="Söhne"/>
                    <a:cs typeface="Catamaran"/>
                  </a:rPr>
                  <a:t> </a:t>
                </a:r>
                <a:r>
                  <a:rPr lang="en-US" err="1">
                    <a:solidFill>
                      <a:schemeClr val="tx1"/>
                    </a:solidFill>
                    <a:latin typeface="Söhne"/>
                    <a:cs typeface="Catamaran"/>
                  </a:rPr>
                  <a:t>bình</a:t>
                </a:r>
                <a:r>
                  <a:rPr lang="en-US">
                    <a:solidFill>
                      <a:schemeClr val="tx1"/>
                    </a:solidFill>
                    <a:latin typeface="Söhne"/>
                    <a:cs typeface="Catamaran"/>
                  </a:rPr>
                  <a:t> </a:t>
                </a:r>
                <a:r>
                  <a:rPr lang="en-US" err="1">
                    <a:solidFill>
                      <a:schemeClr val="tx1"/>
                    </a:solidFill>
                    <a:latin typeface="Söhne"/>
                    <a:cs typeface="Catamaran"/>
                  </a:rPr>
                  <a:t>hài</a:t>
                </a:r>
                <a:r>
                  <a:rPr lang="en-US">
                    <a:solidFill>
                      <a:schemeClr val="tx1"/>
                    </a:solidFill>
                    <a:latin typeface="Söhne"/>
                    <a:cs typeface="Catamaran"/>
                  </a:rPr>
                  <a:t> </a:t>
                </a:r>
                <a:r>
                  <a:rPr lang="en-US" err="1">
                    <a:solidFill>
                      <a:schemeClr val="tx1"/>
                    </a:solidFill>
                    <a:latin typeface="Söhne"/>
                    <a:cs typeface="Catamaran"/>
                  </a:rPr>
                  <a:t>hòa</a:t>
                </a:r>
                <a:r>
                  <a:rPr lang="en-US">
                    <a:solidFill>
                      <a:schemeClr val="tx1"/>
                    </a:solidFill>
                    <a:latin typeface="Söhne"/>
                    <a:cs typeface="Catamaran"/>
                  </a:rPr>
                  <a:t> </a:t>
                </a:r>
                <a:r>
                  <a:rPr lang="en-US" err="1">
                    <a:solidFill>
                      <a:schemeClr val="tx1"/>
                    </a:solidFill>
                    <a:latin typeface="Söhne"/>
                    <a:cs typeface="Catamaran"/>
                  </a:rPr>
                  <a:t>giữa</a:t>
                </a:r>
                <a:r>
                  <a:rPr lang="en-US">
                    <a:solidFill>
                      <a:schemeClr val="tx1"/>
                    </a:solidFill>
                    <a:latin typeface="Söhne"/>
                    <a:cs typeface="Catamaran"/>
                  </a:rPr>
                  <a:t> Precision </a:t>
                </a:r>
                <a:r>
                  <a:rPr lang="en-US" err="1">
                    <a:solidFill>
                      <a:schemeClr val="tx1"/>
                    </a:solidFill>
                    <a:latin typeface="Söhne"/>
                    <a:cs typeface="Catamaran"/>
                  </a:rPr>
                  <a:t>và</a:t>
                </a:r>
                <a:r>
                  <a:rPr lang="en-US">
                    <a:solidFill>
                      <a:schemeClr val="tx1"/>
                    </a:solidFill>
                    <a:latin typeface="Söhne"/>
                    <a:cs typeface="Catamaran"/>
                  </a:rPr>
                  <a:t> Recall.</a:t>
                </a:r>
              </a:p>
            </p:txBody>
          </p:sp>
        </mc:Choice>
        <mc:Fallback>
          <p:sp>
            <p:nvSpPr>
              <p:cNvPr id="4" name="TextBox 3">
                <a:extLst>
                  <a:ext uri="{FF2B5EF4-FFF2-40B4-BE49-F238E27FC236}">
                    <a16:creationId xmlns:a16="http://schemas.microsoft.com/office/drawing/2014/main" id="{AF352FC7-7D3A-245B-EEB0-03222557FC6F}"/>
                  </a:ext>
                </a:extLst>
              </p:cNvPr>
              <p:cNvSpPr txBox="1">
                <a:spLocks noRot="1" noChangeAspect="1" noMove="1" noResize="1" noEditPoints="1" noAdjustHandles="1" noChangeArrowheads="1" noChangeShapeType="1" noTextEdit="1"/>
              </p:cNvSpPr>
              <p:nvPr/>
            </p:nvSpPr>
            <p:spPr>
              <a:xfrm>
                <a:off x="5360634" y="2642096"/>
                <a:ext cx="3038810" cy="523220"/>
              </a:xfrm>
              <a:prstGeom prst="rect">
                <a:avLst/>
              </a:prstGeom>
              <a:blipFill>
                <a:blip r:embed="rId6"/>
                <a:stretch>
                  <a:fillRect t="-1163" b="-116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7BD81E2-E38F-9A6A-0500-41362A0557EE}"/>
                  </a:ext>
                </a:extLst>
              </p:cNvPr>
              <p:cNvSpPr txBox="1"/>
              <p:nvPr/>
            </p:nvSpPr>
            <p:spPr>
              <a:xfrm>
                <a:off x="6042497" y="3263372"/>
                <a:ext cx="2356947" cy="543931"/>
              </a:xfrm>
              <a:prstGeom prst="rect">
                <a:avLst/>
              </a:prstGeom>
              <a:noFill/>
            </p:spPr>
            <p:txBody>
              <a:bodyPr wrap="square">
                <a:spAutoFit/>
              </a:bodyPr>
              <a:lstStyle/>
              <a:p>
                <a14:m>
                  <m:oMath xmlns:m="http://schemas.openxmlformats.org/officeDocument/2006/math">
                    <m:sSub>
                      <m:sSubPr>
                        <m:ctrlPr>
                          <a:rPr lang="en-US" sz="1600" i="1" smtClean="0">
                            <a:solidFill>
                              <a:schemeClr val="tx1"/>
                            </a:solidFill>
                            <a:latin typeface="Cambria Math" panose="02040503050406030204" pitchFamily="18" charset="0"/>
                            <a:cs typeface="Catamaran"/>
                          </a:rPr>
                        </m:ctrlPr>
                      </m:sSubPr>
                      <m:e>
                        <m:r>
                          <a:rPr lang="en-US" sz="1600" b="0" i="1" smtClean="0">
                            <a:solidFill>
                              <a:schemeClr val="tx1"/>
                            </a:solidFill>
                            <a:latin typeface="Cambria Math" panose="02040503050406030204" pitchFamily="18" charset="0"/>
                            <a:cs typeface="Catamaran"/>
                          </a:rPr>
                          <m:t>𝐹</m:t>
                        </m:r>
                      </m:e>
                      <m:sub>
                        <m:r>
                          <a:rPr lang="en-US" sz="1600" b="0" i="1" smtClean="0">
                            <a:solidFill>
                              <a:schemeClr val="tx1"/>
                            </a:solidFill>
                            <a:latin typeface="Cambria Math" panose="02040503050406030204" pitchFamily="18" charset="0"/>
                            <a:cs typeface="Catamaran"/>
                          </a:rPr>
                          <m:t>1</m:t>
                        </m:r>
                      </m:sub>
                    </m:sSub>
                    <m:r>
                      <a:rPr lang="en-US" sz="1600" b="0" i="1" smtClean="0">
                        <a:solidFill>
                          <a:schemeClr val="tx1"/>
                        </a:solidFill>
                        <a:latin typeface="Cambria Math" panose="02040503050406030204" pitchFamily="18" charset="0"/>
                        <a:cs typeface="Catamaran"/>
                      </a:rPr>
                      <m:t> </m:t>
                    </m:r>
                  </m:oMath>
                </a14:m>
                <a:r>
                  <a:rPr lang="en-US" sz="1600">
                    <a:solidFill>
                      <a:schemeClr val="tx1"/>
                    </a:solidFill>
                    <a:latin typeface="Söhne"/>
                    <a:cs typeface="Catamaran"/>
                  </a:rPr>
                  <a:t>=</a:t>
                </a:r>
                <a:r>
                  <a:rPr lang="en-US">
                    <a:solidFill>
                      <a:schemeClr val="tx1"/>
                    </a:solidFill>
                    <a:latin typeface="Söhne"/>
                    <a:cs typeface="Catamaran"/>
                  </a:rPr>
                  <a:t> </a:t>
                </a:r>
                <a14:m>
                  <m:oMath xmlns:m="http://schemas.openxmlformats.org/officeDocument/2006/math">
                    <m:f>
                      <m:fPr>
                        <m:ctrlPr>
                          <a:rPr lang="en-US" sz="2000" i="1">
                            <a:solidFill>
                              <a:schemeClr val="tx1"/>
                            </a:solidFill>
                            <a:latin typeface="Cambria Math" panose="02040503050406030204" pitchFamily="18" charset="0"/>
                            <a:cs typeface="Catamaran"/>
                          </a:rPr>
                        </m:ctrlPr>
                      </m:fPr>
                      <m:num>
                        <m:r>
                          <a:rPr lang="en-US" sz="2000" b="0" i="0" smtClean="0">
                            <a:solidFill>
                              <a:schemeClr val="tx1"/>
                            </a:solidFill>
                            <a:latin typeface="Cambria Math" panose="02040503050406030204" pitchFamily="18" charset="0"/>
                            <a:cs typeface="Catamaran"/>
                          </a:rPr>
                          <m:t>2∗</m:t>
                        </m:r>
                        <m:r>
                          <m:rPr>
                            <m:sty m:val="p"/>
                          </m:rPr>
                          <a:rPr lang="en-US" sz="2000" b="0" i="0" smtClean="0">
                            <a:solidFill>
                              <a:schemeClr val="tx1"/>
                            </a:solidFill>
                            <a:latin typeface="Cambria Math" panose="02040503050406030204" pitchFamily="18" charset="0"/>
                            <a:cs typeface="Catamaran"/>
                          </a:rPr>
                          <m:t>Precision</m:t>
                        </m:r>
                        <m:r>
                          <a:rPr lang="en-US" sz="2000" b="0" i="0" smtClean="0">
                            <a:solidFill>
                              <a:schemeClr val="tx1"/>
                            </a:solidFill>
                            <a:latin typeface="Cambria Math" panose="02040503050406030204" pitchFamily="18" charset="0"/>
                            <a:cs typeface="Catamaran"/>
                          </a:rPr>
                          <m:t>∗</m:t>
                        </m:r>
                        <m:r>
                          <m:rPr>
                            <m:sty m:val="p"/>
                          </m:rPr>
                          <a:rPr lang="en-US" sz="2000" b="0" i="0" smtClean="0">
                            <a:solidFill>
                              <a:schemeClr val="tx1"/>
                            </a:solidFill>
                            <a:latin typeface="Cambria Math" panose="02040503050406030204" pitchFamily="18" charset="0"/>
                            <a:cs typeface="Catamaran"/>
                          </a:rPr>
                          <m:t>Recall</m:t>
                        </m:r>
                      </m:num>
                      <m:den>
                        <m:r>
                          <a:rPr lang="en-US" sz="2000" b="0" i="1" smtClean="0">
                            <a:solidFill>
                              <a:schemeClr val="tx1"/>
                            </a:solidFill>
                            <a:latin typeface="Cambria Math" panose="02040503050406030204" pitchFamily="18" charset="0"/>
                            <a:cs typeface="Catamaran"/>
                          </a:rPr>
                          <m:t>𝑃𝑟𝑒𝑐𝑖𝑠𝑖𝑜𝑛</m:t>
                        </m:r>
                        <m:r>
                          <a:rPr lang="en-US" sz="2000" b="0" i="1" smtClean="0">
                            <a:solidFill>
                              <a:schemeClr val="tx1"/>
                            </a:solidFill>
                            <a:latin typeface="Cambria Math" panose="02040503050406030204" pitchFamily="18" charset="0"/>
                            <a:cs typeface="Catamaran"/>
                          </a:rPr>
                          <m:t>+</m:t>
                        </m:r>
                        <m:r>
                          <a:rPr lang="en-US" sz="2000" b="0" i="1" smtClean="0">
                            <a:solidFill>
                              <a:schemeClr val="tx1"/>
                            </a:solidFill>
                            <a:latin typeface="Cambria Math" panose="02040503050406030204" pitchFamily="18" charset="0"/>
                            <a:cs typeface="Catamaran"/>
                          </a:rPr>
                          <m:t>𝑅𝑒𝑐𝑎𝑙𝑙</m:t>
                        </m:r>
                      </m:den>
                    </m:f>
                  </m:oMath>
                </a14:m>
                <a:endParaRPr lang="en-US" sz="2000"/>
              </a:p>
            </p:txBody>
          </p:sp>
        </mc:Choice>
        <mc:Fallback>
          <p:sp>
            <p:nvSpPr>
              <p:cNvPr id="7" name="TextBox 6">
                <a:extLst>
                  <a:ext uri="{FF2B5EF4-FFF2-40B4-BE49-F238E27FC236}">
                    <a16:creationId xmlns:a16="http://schemas.microsoft.com/office/drawing/2014/main" id="{17BD81E2-E38F-9A6A-0500-41362A0557EE}"/>
                  </a:ext>
                </a:extLst>
              </p:cNvPr>
              <p:cNvSpPr txBox="1">
                <a:spLocks noRot="1" noChangeAspect="1" noMove="1" noResize="1" noEditPoints="1" noAdjustHandles="1" noChangeArrowheads="1" noChangeShapeType="1" noTextEdit="1"/>
              </p:cNvSpPr>
              <p:nvPr/>
            </p:nvSpPr>
            <p:spPr>
              <a:xfrm>
                <a:off x="6042497" y="3263372"/>
                <a:ext cx="2356947" cy="54393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28722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6" name="Google Shape;786;p53"/>
          <p:cNvSpPr txBox="1">
            <a:spLocks noGrp="1"/>
          </p:cNvSpPr>
          <p:nvPr>
            <p:ph type="title"/>
          </p:nvPr>
        </p:nvSpPr>
        <p:spPr>
          <a:xfrm>
            <a:off x="720000" y="539400"/>
            <a:ext cx="77040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Mô tả bài toán</a:t>
            </a:r>
            <a:endParaRPr/>
          </a:p>
        </p:txBody>
      </p:sp>
      <p:sp>
        <p:nvSpPr>
          <p:cNvPr id="2" name="Google Shape;273;p35">
            <a:extLst>
              <a:ext uri="{FF2B5EF4-FFF2-40B4-BE49-F238E27FC236}">
                <a16:creationId xmlns:a16="http://schemas.microsoft.com/office/drawing/2014/main" id="{D222BB86-FB2A-62A0-A1AB-136A9C7C9691}"/>
              </a:ext>
            </a:extLst>
          </p:cNvPr>
          <p:cNvSpPr txBox="1"/>
          <p:nvPr/>
        </p:nvSpPr>
        <p:spPr>
          <a:xfrm>
            <a:off x="626200" y="221350"/>
            <a:ext cx="1277362"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Thực nghiệm</a:t>
            </a:r>
            <a:endParaRPr sz="1200" i="1">
              <a:solidFill>
                <a:schemeClr val="dk2"/>
              </a:solidFill>
              <a:latin typeface="Playfair Display Black"/>
              <a:ea typeface="Playfair Display Black"/>
              <a:cs typeface="Playfair Display Black"/>
              <a:sym typeface="Playfair Display Black"/>
            </a:endParaRPr>
          </a:p>
        </p:txBody>
      </p:sp>
      <p:sp>
        <p:nvSpPr>
          <p:cNvPr id="3" name="Google Shape;277;p35">
            <a:extLst>
              <a:ext uri="{FF2B5EF4-FFF2-40B4-BE49-F238E27FC236}">
                <a16:creationId xmlns:a16="http://schemas.microsoft.com/office/drawing/2014/main" id="{D74B4581-0A77-6A87-A5CC-479E819FA86F}"/>
              </a:ext>
            </a:extLst>
          </p:cNvPr>
          <p:cNvSpPr txBox="1">
            <a:spLocks/>
          </p:cNvSpPr>
          <p:nvPr/>
        </p:nvSpPr>
        <p:spPr>
          <a:xfrm>
            <a:off x="3813432" y="219450"/>
            <a:ext cx="164232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Mô</a:t>
            </a:r>
            <a:r>
              <a:rPr lang="en-US" sz="1200"/>
              <a:t> </a:t>
            </a:r>
            <a:r>
              <a:rPr lang="en-US" sz="1200" err="1"/>
              <a:t>tả</a:t>
            </a:r>
            <a:r>
              <a:rPr lang="en-US" sz="1200"/>
              <a:t> </a:t>
            </a:r>
            <a:r>
              <a:rPr lang="en-US" sz="1200" err="1"/>
              <a:t>bài</a:t>
            </a:r>
            <a:r>
              <a:rPr lang="en-US" sz="1200"/>
              <a:t> </a:t>
            </a:r>
            <a:r>
              <a:rPr lang="en-US" sz="1200" err="1"/>
              <a:t>toán</a:t>
            </a:r>
            <a:endParaRPr lang="en-US" sz="1200"/>
          </a:p>
        </p:txBody>
      </p:sp>
      <p:sp>
        <p:nvSpPr>
          <p:cNvPr id="4" name="Google Shape;278;p35">
            <a:extLst>
              <a:ext uri="{FF2B5EF4-FFF2-40B4-BE49-F238E27FC236}">
                <a16:creationId xmlns:a16="http://schemas.microsoft.com/office/drawing/2014/main" id="{88CA3802-E89B-5374-C832-8AB080BE3692}"/>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5" name="TextBox 4">
            <a:extLst>
              <a:ext uri="{FF2B5EF4-FFF2-40B4-BE49-F238E27FC236}">
                <a16:creationId xmlns:a16="http://schemas.microsoft.com/office/drawing/2014/main" id="{0DA9C85E-E316-BB3C-097F-398069C3C06F}"/>
              </a:ext>
            </a:extLst>
          </p:cNvPr>
          <p:cNvSpPr txBox="1"/>
          <p:nvPr/>
        </p:nvSpPr>
        <p:spPr>
          <a:xfrm>
            <a:off x="626199" y="1409350"/>
            <a:ext cx="7873425" cy="1351588"/>
          </a:xfrm>
          <a:prstGeom prst="rect">
            <a:avLst/>
          </a:prstGeom>
          <a:noFill/>
        </p:spPr>
        <p:txBody>
          <a:bodyPr wrap="square" rtlCol="0">
            <a:spAutoFit/>
          </a:bodyPr>
          <a:lstStyle/>
          <a:p>
            <a:pPr algn="just">
              <a:lnSpc>
                <a:spcPct val="150000"/>
              </a:lnSpc>
            </a:pPr>
            <a:r>
              <a:rPr lang="en-US" err="1">
                <a:solidFill>
                  <a:schemeClr val="tx1"/>
                </a:solidFill>
                <a:latin typeface="Söhne"/>
                <a:cs typeface="Catamaran"/>
              </a:rPr>
              <a:t>Sử</a:t>
            </a:r>
            <a:r>
              <a:rPr lang="en-US">
                <a:solidFill>
                  <a:schemeClr val="tx1"/>
                </a:solidFill>
                <a:latin typeface="Söhne"/>
                <a:cs typeface="Catamaran"/>
              </a:rPr>
              <a:t> </a:t>
            </a:r>
            <a:r>
              <a:rPr lang="vi-VN">
                <a:solidFill>
                  <a:schemeClr val="tx1"/>
                </a:solidFill>
                <a:latin typeface="Söhne"/>
                <a:cs typeface="Catamaran"/>
              </a:rPr>
              <a:t>dụng mô hình PhoBERT để phân loại các đoạn văn bản thành các danh mục, chủ đề</a:t>
            </a:r>
            <a:r>
              <a:rPr lang="en-US">
                <a:solidFill>
                  <a:schemeClr val="tx1"/>
                </a:solidFill>
                <a:latin typeface="Söhne"/>
                <a:cs typeface="Catamaran"/>
              </a:rPr>
              <a:t> tương ứng</a:t>
            </a:r>
            <a:r>
              <a:rPr lang="vi-VN">
                <a:solidFill>
                  <a:schemeClr val="tx1"/>
                </a:solidFill>
                <a:latin typeface="Söhne"/>
                <a:cs typeface="Catamaran"/>
              </a:rPr>
              <a:t>. Mô hình này đã được huấn luyện trên dữ liệu tiếng Việt và sẽ dự đoán nhãn cho mỗi đoạn văn bản dựa trên nội dung của nó. Mục tiêu là đạt được việc phân loại chính xác và áp dụng hệ thống vào các lĩnh vực như phân loại tin tức, bình luận hoặc các nội dung văn bản khác.</a:t>
            </a:r>
            <a:endParaRPr lang="en-US">
              <a:solidFill>
                <a:schemeClr val="tx1"/>
              </a:solidFill>
              <a:latin typeface="Söhne"/>
              <a:cs typeface="Catamaran"/>
            </a:endParaRPr>
          </a:p>
        </p:txBody>
      </p:sp>
      <p:sp>
        <p:nvSpPr>
          <p:cNvPr id="6" name="TextBox 5">
            <a:extLst>
              <a:ext uri="{FF2B5EF4-FFF2-40B4-BE49-F238E27FC236}">
                <a16:creationId xmlns:a16="http://schemas.microsoft.com/office/drawing/2014/main" id="{E66CB870-62E8-ED7A-9639-440AA7BC7093}"/>
              </a:ext>
            </a:extLst>
          </p:cNvPr>
          <p:cNvSpPr txBox="1"/>
          <p:nvPr/>
        </p:nvSpPr>
        <p:spPr>
          <a:xfrm>
            <a:off x="626198" y="2760938"/>
            <a:ext cx="7873425" cy="1997919"/>
          </a:xfrm>
          <a:prstGeom prst="rect">
            <a:avLst/>
          </a:prstGeom>
          <a:noFill/>
        </p:spPr>
        <p:txBody>
          <a:bodyPr wrap="square" rtlCol="0">
            <a:spAutoFit/>
          </a:bodyPr>
          <a:lstStyle/>
          <a:p>
            <a:pPr algn="just">
              <a:lnSpc>
                <a:spcPct val="150000"/>
              </a:lnSpc>
            </a:pPr>
            <a:r>
              <a:rPr lang="en-US">
                <a:solidFill>
                  <a:schemeClr val="tx1"/>
                </a:solidFill>
                <a:latin typeface="Söhne"/>
                <a:cs typeface="Catamaran"/>
              </a:rPr>
              <a:t>Các bước thực hiện:</a:t>
            </a:r>
          </a:p>
          <a:p>
            <a:pPr marL="285750" indent="-285750" algn="just">
              <a:lnSpc>
                <a:spcPct val="150000"/>
              </a:lnSpc>
              <a:buFont typeface="Wingdings" panose="05000000000000000000" pitchFamily="2" charset="2"/>
              <a:buChar char="q"/>
            </a:pPr>
            <a:r>
              <a:rPr lang="en-US">
                <a:solidFill>
                  <a:schemeClr val="tx1"/>
                </a:solidFill>
                <a:latin typeface="Söhne"/>
                <a:cs typeface="Catamaran"/>
              </a:rPr>
              <a:t>Chuẩn bị dữ liệu đầu vào: Tiền xử lý </a:t>
            </a:r>
            <a:r>
              <a:rPr lang="en-US">
                <a:solidFill>
                  <a:schemeClr val="tx1"/>
                </a:solidFill>
                <a:latin typeface="Söhne"/>
                <a:cs typeface="Catamaran"/>
                <a:sym typeface="Wingdings" panose="05000000000000000000" pitchFamily="2" charset="2"/>
              </a:rPr>
              <a:t></a:t>
            </a:r>
            <a:r>
              <a:rPr lang="en-US">
                <a:solidFill>
                  <a:schemeClr val="tx1"/>
                </a:solidFill>
                <a:latin typeface="Söhne"/>
                <a:cs typeface="Catamaran"/>
              </a:rPr>
              <a:t> Định dạng đầu vào.</a:t>
            </a:r>
          </a:p>
          <a:p>
            <a:pPr marL="285750" indent="-285750" algn="just">
              <a:lnSpc>
                <a:spcPct val="150000"/>
              </a:lnSpc>
              <a:buFont typeface="Wingdings" panose="05000000000000000000" pitchFamily="2" charset="2"/>
              <a:buChar char="q"/>
            </a:pPr>
            <a:r>
              <a:rPr lang="en-US">
                <a:solidFill>
                  <a:schemeClr val="tx1"/>
                </a:solidFill>
                <a:latin typeface="Söhne"/>
                <a:cs typeface="Catamaran"/>
              </a:rPr>
              <a:t>Huấn luyện mô hình: Chuẩn bị dữ liệu huấn luyện </a:t>
            </a:r>
            <a:r>
              <a:rPr lang="en-US">
                <a:solidFill>
                  <a:schemeClr val="tx1"/>
                </a:solidFill>
                <a:latin typeface="Söhne"/>
                <a:cs typeface="Catamaran"/>
                <a:sym typeface="Wingdings" panose="05000000000000000000" pitchFamily="2" charset="2"/>
              </a:rPr>
              <a:t></a:t>
            </a:r>
            <a:r>
              <a:rPr lang="en-US">
                <a:solidFill>
                  <a:schemeClr val="tx1"/>
                </a:solidFill>
                <a:latin typeface="Söhne"/>
                <a:cs typeface="Catamaran"/>
              </a:rPr>
              <a:t> Xây dựng mô hình </a:t>
            </a:r>
            <a:r>
              <a:rPr lang="en-US">
                <a:solidFill>
                  <a:schemeClr val="tx1"/>
                </a:solidFill>
                <a:latin typeface="Söhne"/>
                <a:cs typeface="Catamaran"/>
                <a:sym typeface="Wingdings" panose="05000000000000000000" pitchFamily="2" charset="2"/>
              </a:rPr>
              <a:t> Tạo optimizer và loss function  Huấn luyện mô hình.</a:t>
            </a:r>
          </a:p>
          <a:p>
            <a:pPr marL="285750" indent="-285750" algn="just">
              <a:lnSpc>
                <a:spcPct val="150000"/>
              </a:lnSpc>
              <a:buFont typeface="Wingdings" panose="05000000000000000000" pitchFamily="2" charset="2"/>
              <a:buChar char="q"/>
            </a:pPr>
            <a:r>
              <a:rPr lang="en-US">
                <a:solidFill>
                  <a:schemeClr val="tx1"/>
                </a:solidFill>
                <a:latin typeface="Söhne"/>
                <a:cs typeface="Catamaran"/>
                <a:sym typeface="Wingdings" panose="05000000000000000000" pitchFamily="2" charset="2"/>
              </a:rPr>
              <a:t>Đánh giá và tinh chỉnh: Đánh giá kết quả  Tinh chỉnh mô hình.</a:t>
            </a:r>
          </a:p>
          <a:p>
            <a:pPr marL="285750" indent="-285750" algn="just">
              <a:lnSpc>
                <a:spcPct val="150000"/>
              </a:lnSpc>
              <a:buFont typeface="Wingdings" panose="05000000000000000000" pitchFamily="2" charset="2"/>
              <a:buChar char="q"/>
            </a:pPr>
            <a:r>
              <a:rPr lang="en-US">
                <a:solidFill>
                  <a:schemeClr val="tx1"/>
                </a:solidFill>
                <a:latin typeface="Söhne"/>
                <a:cs typeface="Catamaran"/>
                <a:sym typeface="Wingdings" panose="05000000000000000000" pitchFamily="2" charset="2"/>
              </a:rPr>
              <a:t>Áp dụng mô hình cho dữ liệu mới: Tiền xử lý dữ liệu mới  Đưa dữ liệu mới vào mô hình.</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429"/>
        <p:cNvGrpSpPr/>
        <p:nvPr/>
      </p:nvGrpSpPr>
      <p:grpSpPr>
        <a:xfrm>
          <a:off x="0" y="0"/>
          <a:ext cx="0" cy="0"/>
          <a:chOff x="0" y="0"/>
          <a:chExt cx="0" cy="0"/>
        </a:xfrm>
      </p:grpSpPr>
      <p:sp>
        <p:nvSpPr>
          <p:cNvPr id="430" name="Google Shape;430;p41"/>
          <p:cNvSpPr/>
          <p:nvPr/>
        </p:nvSpPr>
        <p:spPr>
          <a:xfrm>
            <a:off x="626088" y="1238400"/>
            <a:ext cx="3396600" cy="30498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txBox="1">
            <a:spLocks noGrp="1"/>
          </p:cNvSpPr>
          <p:nvPr>
            <p:ph type="title"/>
          </p:nvPr>
        </p:nvSpPr>
        <p:spPr>
          <a:xfrm>
            <a:off x="713088" y="1516153"/>
            <a:ext cx="3222600" cy="233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100"/>
              <a:t>Demo</a:t>
            </a:r>
            <a:endParaRPr sz="3900"/>
          </a:p>
        </p:txBody>
      </p:sp>
      <p:sp>
        <p:nvSpPr>
          <p:cNvPr id="5" name="Google Shape;273;p35">
            <a:extLst>
              <a:ext uri="{FF2B5EF4-FFF2-40B4-BE49-F238E27FC236}">
                <a16:creationId xmlns:a16="http://schemas.microsoft.com/office/drawing/2014/main" id="{DA32CD6A-D480-8E37-861B-276AAFA4FA7C}"/>
              </a:ext>
            </a:extLst>
          </p:cNvPr>
          <p:cNvSpPr txBox="1"/>
          <p:nvPr/>
        </p:nvSpPr>
        <p:spPr>
          <a:xfrm>
            <a:off x="626200" y="221350"/>
            <a:ext cx="1277362"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Thực nghiệm</a:t>
            </a:r>
            <a:endParaRPr sz="1200" i="1">
              <a:solidFill>
                <a:schemeClr val="dk2"/>
              </a:solidFill>
              <a:latin typeface="Playfair Display Black"/>
              <a:ea typeface="Playfair Display Black"/>
              <a:cs typeface="Playfair Display Black"/>
              <a:sym typeface="Playfair Display Black"/>
            </a:endParaRPr>
          </a:p>
        </p:txBody>
      </p:sp>
      <p:sp>
        <p:nvSpPr>
          <p:cNvPr id="6" name="Google Shape;277;p35">
            <a:extLst>
              <a:ext uri="{FF2B5EF4-FFF2-40B4-BE49-F238E27FC236}">
                <a16:creationId xmlns:a16="http://schemas.microsoft.com/office/drawing/2014/main" id="{F76A6CFC-D195-0E64-DF62-B7F8BBA080CF}"/>
              </a:ext>
            </a:extLst>
          </p:cNvPr>
          <p:cNvSpPr txBox="1">
            <a:spLocks/>
          </p:cNvSpPr>
          <p:nvPr/>
        </p:nvSpPr>
        <p:spPr>
          <a:xfrm>
            <a:off x="3813432" y="219450"/>
            <a:ext cx="164232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Demo</a:t>
            </a:r>
          </a:p>
        </p:txBody>
      </p:sp>
      <p:sp>
        <p:nvSpPr>
          <p:cNvPr id="7" name="Google Shape;278;p35">
            <a:extLst>
              <a:ext uri="{FF2B5EF4-FFF2-40B4-BE49-F238E27FC236}">
                <a16:creationId xmlns:a16="http://schemas.microsoft.com/office/drawing/2014/main" id="{1F08B021-435A-0155-4333-923629D41A51}"/>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extLst>
      <p:ext uri="{BB962C8B-B14F-4D97-AF65-F5344CB8AC3E}">
        <p14:creationId xmlns:p14="http://schemas.microsoft.com/office/powerpoint/2010/main" val="27836883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5" name="Hình ảnh 5" descr="Ảnh có chứa biểu đồ&#10;&#10;Mô tả được tự động tạo">
            <a:extLst>
              <a:ext uri="{FF2B5EF4-FFF2-40B4-BE49-F238E27FC236}">
                <a16:creationId xmlns:a16="http://schemas.microsoft.com/office/drawing/2014/main" id="{A6ACC573-9C71-8726-B633-4C550261022C}"/>
              </a:ext>
            </a:extLst>
          </p:cNvPr>
          <p:cNvPicPr>
            <a:picLocks noChangeAspect="1"/>
          </p:cNvPicPr>
          <p:nvPr/>
        </p:nvPicPr>
        <p:blipFill>
          <a:blip r:embed="rId3"/>
          <a:stretch>
            <a:fillRect/>
          </a:stretch>
        </p:blipFill>
        <p:spPr>
          <a:xfrm>
            <a:off x="687545" y="1147590"/>
            <a:ext cx="7978314" cy="3197327"/>
          </a:xfrm>
          <a:prstGeom prst="rect">
            <a:avLst/>
          </a:prstGeom>
        </p:spPr>
      </p:pic>
      <p:sp>
        <p:nvSpPr>
          <p:cNvPr id="604" name="Google Shape;604;p48"/>
          <p:cNvSpPr txBox="1">
            <a:spLocks noGrp="1"/>
          </p:cNvSpPr>
          <p:nvPr>
            <p:ph type="title" idx="2"/>
          </p:nvPr>
        </p:nvSpPr>
        <p:spPr>
          <a:xfrm>
            <a:off x="7613125" y="2179375"/>
            <a:ext cx="702900" cy="877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a:t>
            </a:r>
            <a:endParaRPr/>
          </a:p>
        </p:txBody>
      </p:sp>
      <p:sp>
        <p:nvSpPr>
          <p:cNvPr id="608" name="Google Shape;608;p48"/>
          <p:cNvSpPr txBox="1">
            <a:spLocks noGrp="1"/>
          </p:cNvSpPr>
          <p:nvPr>
            <p:ph type="title"/>
          </p:nvPr>
        </p:nvSpPr>
        <p:spPr>
          <a:xfrm>
            <a:off x="2863993" y="1481773"/>
            <a:ext cx="486304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ĐÁNH GIÁ</a:t>
            </a:r>
            <a:endParaRPr lang="vi-VN"/>
          </a:p>
        </p:txBody>
      </p:sp>
      <p:sp>
        <p:nvSpPr>
          <p:cNvPr id="609" name="Google Shape;609;p48"/>
          <p:cNvSpPr txBox="1">
            <a:spLocks noGrp="1"/>
          </p:cNvSpPr>
          <p:nvPr>
            <p:ph type="subTitle" idx="1"/>
          </p:nvPr>
        </p:nvSpPr>
        <p:spPr>
          <a:xfrm>
            <a:off x="3580325" y="3287535"/>
            <a:ext cx="3591600" cy="515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err="1">
                <a:solidFill>
                  <a:srgbClr val="374151"/>
                </a:solidFill>
                <a:latin typeface="Söhne"/>
              </a:rPr>
              <a:t>Đánh</a:t>
            </a:r>
            <a:r>
              <a:rPr lang="en-US">
                <a:solidFill>
                  <a:srgbClr val="374151"/>
                </a:solidFill>
                <a:latin typeface="Söhne"/>
              </a:rPr>
              <a:t> </a:t>
            </a:r>
            <a:r>
              <a:rPr lang="en-US" err="1">
                <a:solidFill>
                  <a:srgbClr val="374151"/>
                </a:solidFill>
                <a:latin typeface="Söhne"/>
              </a:rPr>
              <a:t>giá</a:t>
            </a:r>
            <a:r>
              <a:rPr lang="en-US">
                <a:solidFill>
                  <a:srgbClr val="374151"/>
                </a:solidFill>
                <a:latin typeface="Söhne"/>
              </a:rPr>
              <a:t> </a:t>
            </a:r>
            <a:r>
              <a:rPr lang="en-US" err="1">
                <a:solidFill>
                  <a:srgbClr val="374151"/>
                </a:solidFill>
                <a:latin typeface="Söhne"/>
              </a:rPr>
              <a:t>kết</a:t>
            </a:r>
            <a:r>
              <a:rPr lang="en-US">
                <a:solidFill>
                  <a:srgbClr val="374151"/>
                </a:solidFill>
                <a:latin typeface="Söhne"/>
              </a:rPr>
              <a:t> </a:t>
            </a:r>
            <a:r>
              <a:rPr lang="en-US" err="1">
                <a:solidFill>
                  <a:srgbClr val="374151"/>
                </a:solidFill>
                <a:latin typeface="Söhne"/>
              </a:rPr>
              <a:t>quả</a:t>
            </a:r>
            <a:endParaRPr lang="en-US">
              <a:solidFill>
                <a:srgbClr val="374151"/>
              </a:solidFill>
              <a:latin typeface="Söhne"/>
            </a:endParaRPr>
          </a:p>
          <a:p>
            <a:pPr marL="0" lvl="0" indent="0" algn="r" rtl="0">
              <a:spcBef>
                <a:spcPts val="0"/>
              </a:spcBef>
              <a:spcAft>
                <a:spcPts val="0"/>
              </a:spcAft>
              <a:buNone/>
            </a:pPr>
            <a:r>
              <a:rPr lang="en-US" err="1">
                <a:solidFill>
                  <a:srgbClr val="374151"/>
                </a:solidFill>
                <a:latin typeface="Söhne"/>
              </a:rPr>
              <a:t>Kết</a:t>
            </a:r>
            <a:r>
              <a:rPr lang="en-US">
                <a:solidFill>
                  <a:srgbClr val="374151"/>
                </a:solidFill>
                <a:latin typeface="Söhne"/>
              </a:rPr>
              <a:t> </a:t>
            </a:r>
            <a:r>
              <a:rPr lang="en-US" err="1">
                <a:solidFill>
                  <a:srgbClr val="374151"/>
                </a:solidFill>
                <a:latin typeface="Söhne"/>
              </a:rPr>
              <a:t>luận</a:t>
            </a:r>
            <a:endParaRPr>
              <a:solidFill>
                <a:srgbClr val="374151"/>
              </a:solidFill>
              <a:latin typeface="Söhne"/>
            </a:endParaRPr>
          </a:p>
        </p:txBody>
      </p:sp>
      <p:sp>
        <p:nvSpPr>
          <p:cNvPr id="610" name="Google Shape;610;p48"/>
          <p:cNvSpPr/>
          <p:nvPr/>
        </p:nvSpPr>
        <p:spPr>
          <a:xfrm>
            <a:off x="7119125" y="3987650"/>
            <a:ext cx="917400" cy="54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8"/>
          <p:cNvSpPr/>
          <p:nvPr/>
        </p:nvSpPr>
        <p:spPr>
          <a:xfrm>
            <a:off x="5093326" y="2321965"/>
            <a:ext cx="2517662" cy="694979"/>
          </a:xfrm>
          <a:prstGeom prst="rect">
            <a:avLst/>
          </a:prstGeom>
        </p:spPr>
        <p:txBody>
          <a:bodyPr>
            <a:prstTxWarp prst="textPlain">
              <a:avLst/>
            </a:prstTxWarp>
          </a:bodyPr>
          <a:lstStyle/>
          <a:p>
            <a:pPr lvl="0" algn="ctr"/>
            <a:r>
              <a:rPr lang="en-US" b="1" i="0">
                <a:ln w="9525" cap="flat" cmpd="sng">
                  <a:solidFill>
                    <a:schemeClr val="dk2"/>
                  </a:solidFill>
                  <a:prstDash val="solid"/>
                  <a:round/>
                  <a:headEnd type="none" w="sm" len="sm"/>
                  <a:tailEnd type="none" w="sm" len="sm"/>
                </a:ln>
                <a:noFill/>
                <a:latin typeface="Playfair Display"/>
              </a:rPr>
              <a:t>KẾT LUẬN</a:t>
            </a:r>
          </a:p>
        </p:txBody>
      </p:sp>
      <p:sp>
        <p:nvSpPr>
          <p:cNvPr id="612" name="Google Shape;612;p48"/>
          <p:cNvSpPr txBox="1"/>
          <p:nvPr/>
        </p:nvSpPr>
        <p:spPr>
          <a:xfrm>
            <a:off x="7171925" y="4137900"/>
            <a:ext cx="811800" cy="24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5.</a:t>
            </a:r>
            <a:endParaRPr sz="1200" i="1">
              <a:solidFill>
                <a:schemeClr val="dk2"/>
              </a:solidFill>
              <a:latin typeface="Playfair Display Black"/>
              <a:ea typeface="Playfair Display Black"/>
              <a:cs typeface="Playfair Display Black"/>
              <a:sym typeface="Playfair Display Black"/>
            </a:endParaRPr>
          </a:p>
        </p:txBody>
      </p:sp>
      <p:sp>
        <p:nvSpPr>
          <p:cNvPr id="2" name="Google Shape;261;p34">
            <a:extLst>
              <a:ext uri="{FF2B5EF4-FFF2-40B4-BE49-F238E27FC236}">
                <a16:creationId xmlns:a16="http://schemas.microsoft.com/office/drawing/2014/main" id="{9837752B-CABB-5938-71F3-B317B2082336}"/>
              </a:ext>
            </a:extLst>
          </p:cNvPr>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Nhóm 3</a:t>
            </a:r>
            <a:endParaRPr sz="1200" i="1">
              <a:solidFill>
                <a:schemeClr val="dk2"/>
              </a:solidFill>
              <a:latin typeface="Playfair Display Black"/>
              <a:ea typeface="Playfair Display Black"/>
              <a:cs typeface="Playfair Display Black"/>
              <a:sym typeface="Playfair Display Black"/>
            </a:endParaRPr>
          </a:p>
        </p:txBody>
      </p:sp>
      <p:sp>
        <p:nvSpPr>
          <p:cNvPr id="3" name="Google Shape;266;p34">
            <a:extLst>
              <a:ext uri="{FF2B5EF4-FFF2-40B4-BE49-F238E27FC236}">
                <a16:creationId xmlns:a16="http://schemas.microsoft.com/office/drawing/2014/main" id="{7E54F675-0283-6058-E975-E7E38209605D}"/>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 name="Google Shape;254;p33">
            <a:extLst>
              <a:ext uri="{FF2B5EF4-FFF2-40B4-BE49-F238E27FC236}">
                <a16:creationId xmlns:a16="http://schemas.microsoft.com/office/drawing/2014/main" id="{0562B619-EF98-549A-E271-1AAC22030482}"/>
              </a:ext>
            </a:extLst>
          </p:cNvPr>
          <p:cNvSpPr txBox="1">
            <a:spLocks/>
          </p:cNvSpPr>
          <p:nvPr/>
        </p:nvSpPr>
        <p:spPr>
          <a:xfrm>
            <a:off x="2645863" y="211417"/>
            <a:ext cx="4280478"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PhoBERT: Pre-trained language models for Vietnamese</a:t>
            </a:r>
          </a:p>
        </p:txBody>
      </p:sp>
    </p:spTree>
    <p:extLst>
      <p:ext uri="{BB962C8B-B14F-4D97-AF65-F5344CB8AC3E}">
        <p14:creationId xmlns:p14="http://schemas.microsoft.com/office/powerpoint/2010/main" val="2110649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2"/>
          <p:cNvSpPr txBox="1">
            <a:spLocks noGrp="1"/>
          </p:cNvSpPr>
          <p:nvPr>
            <p:ph type="title"/>
          </p:nvPr>
        </p:nvSpPr>
        <p:spPr>
          <a:xfrm>
            <a:off x="720000" y="539500"/>
            <a:ext cx="77040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Đánh giá kết quả thực nghiệm</a:t>
            </a:r>
            <a:endParaRPr/>
          </a:p>
        </p:txBody>
      </p:sp>
      <p:sp>
        <p:nvSpPr>
          <p:cNvPr id="2" name="Google Shape;273;p35">
            <a:extLst>
              <a:ext uri="{FF2B5EF4-FFF2-40B4-BE49-F238E27FC236}">
                <a16:creationId xmlns:a16="http://schemas.microsoft.com/office/drawing/2014/main" id="{93ED6FF3-40BC-823F-6C59-9A03EC18B6C2}"/>
              </a:ext>
            </a:extLst>
          </p:cNvPr>
          <p:cNvSpPr txBox="1"/>
          <p:nvPr/>
        </p:nvSpPr>
        <p:spPr>
          <a:xfrm>
            <a:off x="626200" y="221350"/>
            <a:ext cx="1277362"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Thực nghiệm</a:t>
            </a:r>
            <a:endParaRPr sz="1200" i="1">
              <a:solidFill>
                <a:schemeClr val="dk2"/>
              </a:solidFill>
              <a:latin typeface="Playfair Display Black"/>
              <a:ea typeface="Playfair Display Black"/>
              <a:cs typeface="Playfair Display Black"/>
              <a:sym typeface="Playfair Display Black"/>
            </a:endParaRPr>
          </a:p>
        </p:txBody>
      </p:sp>
      <p:sp>
        <p:nvSpPr>
          <p:cNvPr id="3" name="Google Shape;277;p35">
            <a:extLst>
              <a:ext uri="{FF2B5EF4-FFF2-40B4-BE49-F238E27FC236}">
                <a16:creationId xmlns:a16="http://schemas.microsoft.com/office/drawing/2014/main" id="{5392EE28-BD2A-10C1-EA57-C125E8553F09}"/>
              </a:ext>
            </a:extLst>
          </p:cNvPr>
          <p:cNvSpPr txBox="1">
            <a:spLocks/>
          </p:cNvSpPr>
          <p:nvPr/>
        </p:nvSpPr>
        <p:spPr>
          <a:xfrm>
            <a:off x="3799359" y="219450"/>
            <a:ext cx="164232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Đánh</a:t>
            </a:r>
            <a:r>
              <a:rPr lang="en-US" sz="1200"/>
              <a:t> </a:t>
            </a:r>
            <a:r>
              <a:rPr lang="en-US" sz="1200" err="1"/>
              <a:t>giá</a:t>
            </a:r>
            <a:endParaRPr lang="en-US" sz="1200"/>
          </a:p>
        </p:txBody>
      </p:sp>
      <p:sp>
        <p:nvSpPr>
          <p:cNvPr id="4" name="Google Shape;278;p35">
            <a:extLst>
              <a:ext uri="{FF2B5EF4-FFF2-40B4-BE49-F238E27FC236}">
                <a16:creationId xmlns:a16="http://schemas.microsoft.com/office/drawing/2014/main" id="{F0685445-C5AC-E405-5A39-B1EBC5329F41}"/>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7" name="TextBox 6">
            <a:extLst>
              <a:ext uri="{FF2B5EF4-FFF2-40B4-BE49-F238E27FC236}">
                <a16:creationId xmlns:a16="http://schemas.microsoft.com/office/drawing/2014/main" id="{A67CED6A-435A-C50F-DE95-C6D8F7B47BAB}"/>
              </a:ext>
            </a:extLst>
          </p:cNvPr>
          <p:cNvSpPr txBox="1"/>
          <p:nvPr/>
        </p:nvSpPr>
        <p:spPr>
          <a:xfrm>
            <a:off x="228888" y="2066423"/>
            <a:ext cx="4189108" cy="2321085"/>
          </a:xfrm>
          <a:prstGeom prst="rect">
            <a:avLst/>
          </a:prstGeom>
          <a:noFill/>
        </p:spPr>
        <p:txBody>
          <a:bodyPr wrap="square">
            <a:spAutoFit/>
          </a:bodyPr>
          <a:lstStyle/>
          <a:p>
            <a:pPr lvl="1" algn="ctr">
              <a:lnSpc>
                <a:spcPct val="150000"/>
              </a:lnSpc>
            </a:pPr>
            <a:r>
              <a:rPr lang="en-US">
                <a:solidFill>
                  <a:srgbClr val="374151"/>
                </a:solidFill>
                <a:latin typeface="Söhne"/>
              </a:rPr>
              <a:t>L</a:t>
            </a:r>
            <a:r>
              <a:rPr lang="vi-VN">
                <a:solidFill>
                  <a:srgbClr val="374151"/>
                </a:solidFill>
                <a:latin typeface="Söhne"/>
              </a:rPr>
              <a:t>ớp Transformer cuối cùng trong kiến trúc BERT không phải là lớp tối ưu nhất có thể mã hóa cấu trúc cú pháp của thông tin </a:t>
            </a:r>
            <a:r>
              <a:rPr lang="en-US" err="1">
                <a:solidFill>
                  <a:srgbClr val="374151"/>
                </a:solidFill>
                <a:latin typeface="Söhne"/>
              </a:rPr>
              <a:t>phức</a:t>
            </a:r>
            <a:r>
              <a:rPr lang="en-US">
                <a:solidFill>
                  <a:srgbClr val="374151"/>
                </a:solidFill>
                <a:latin typeface="Söhne"/>
              </a:rPr>
              <a:t> </a:t>
            </a:r>
            <a:r>
              <a:rPr lang="en-US" err="1">
                <a:solidFill>
                  <a:srgbClr val="374151"/>
                </a:solidFill>
                <a:latin typeface="Söhne"/>
              </a:rPr>
              <a:t>tạp</a:t>
            </a:r>
            <a:r>
              <a:rPr lang="en-US">
                <a:solidFill>
                  <a:srgbClr val="374151"/>
                </a:solidFill>
                <a:latin typeface="Söhne"/>
              </a:rPr>
              <a:t>.</a:t>
            </a:r>
          </a:p>
          <a:p>
            <a:pPr lvl="1" algn="ctr">
              <a:lnSpc>
                <a:spcPct val="150000"/>
              </a:lnSpc>
            </a:pPr>
            <a:r>
              <a:rPr lang="vi-VN">
                <a:solidFill>
                  <a:srgbClr val="374151"/>
                </a:solidFill>
                <a:latin typeface="Söhne"/>
              </a:rPr>
              <a:t>Sử dụng nhiều dữ liệu tiền huấn luyện có thể cải thiện đáng kể chất lượng của các mô hình</a:t>
            </a:r>
            <a:r>
              <a:rPr lang="en-US">
                <a:solidFill>
                  <a:srgbClr val="374151"/>
                </a:solidFill>
                <a:latin typeface="Söhne"/>
              </a:rPr>
              <a:t>.</a:t>
            </a:r>
          </a:p>
          <a:p>
            <a:pPr lvl="1" algn="ctr">
              <a:lnSpc>
                <a:spcPct val="150000"/>
              </a:lnSpc>
            </a:pPr>
            <a:r>
              <a:rPr lang="en-US">
                <a:solidFill>
                  <a:srgbClr val="374151"/>
                </a:solidFill>
                <a:latin typeface="Söhne"/>
              </a:rPr>
              <a:t>M</a:t>
            </a:r>
            <a:r>
              <a:rPr lang="vi-VN">
                <a:solidFill>
                  <a:srgbClr val="374151"/>
                </a:solidFill>
                <a:latin typeface="Söhne"/>
              </a:rPr>
              <a:t>ô hình dành riêng cho một ngôn ngữ có hiệu suất tốt hơn so với các mô hình đa ngôn ngữ </a:t>
            </a:r>
            <a:r>
              <a:rPr lang="en-US">
                <a:solidFill>
                  <a:srgbClr val="374151"/>
                </a:solidFill>
                <a:latin typeface="Söhne"/>
              </a:rPr>
              <a:t>.</a:t>
            </a:r>
          </a:p>
        </p:txBody>
      </p:sp>
      <p:sp>
        <p:nvSpPr>
          <p:cNvPr id="8" name="Google Shape;289;p36">
            <a:extLst>
              <a:ext uri="{FF2B5EF4-FFF2-40B4-BE49-F238E27FC236}">
                <a16:creationId xmlns:a16="http://schemas.microsoft.com/office/drawing/2014/main" id="{EF55A902-04FF-ABA6-DF05-BFDE5F77B852}"/>
              </a:ext>
            </a:extLst>
          </p:cNvPr>
          <p:cNvSpPr txBox="1">
            <a:spLocks/>
          </p:cNvSpPr>
          <p:nvPr/>
        </p:nvSpPr>
        <p:spPr>
          <a:xfrm>
            <a:off x="5441679" y="1481127"/>
            <a:ext cx="23055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3000"/>
            </a:pPr>
            <a:r>
              <a:rPr lang="en-US" sz="2000" b="1" err="1">
                <a:solidFill>
                  <a:schemeClr val="lt2"/>
                </a:solidFill>
                <a:latin typeface="Playfair Display"/>
                <a:sym typeface="Playfair Display"/>
              </a:rPr>
              <a:t>Thực</a:t>
            </a:r>
            <a:r>
              <a:rPr lang="en-US" sz="2000" b="1">
                <a:solidFill>
                  <a:schemeClr val="lt2"/>
                </a:solidFill>
                <a:latin typeface="Playfair Display"/>
                <a:sym typeface="Playfair Display"/>
              </a:rPr>
              <a:t> </a:t>
            </a:r>
            <a:r>
              <a:rPr lang="en-US" sz="2000" b="1" err="1">
                <a:solidFill>
                  <a:schemeClr val="lt2"/>
                </a:solidFill>
                <a:latin typeface="Playfair Display"/>
                <a:sym typeface="Playfair Display"/>
              </a:rPr>
              <a:t>nghiệm</a:t>
            </a:r>
            <a:r>
              <a:rPr lang="en-US" sz="2000" b="1">
                <a:solidFill>
                  <a:schemeClr val="lt2"/>
                </a:solidFill>
                <a:latin typeface="Playfair Display"/>
                <a:sym typeface="Playfair Display"/>
              </a:rPr>
              <a:t> </a:t>
            </a:r>
            <a:r>
              <a:rPr lang="en-US" sz="2000" b="1" err="1">
                <a:solidFill>
                  <a:schemeClr val="lt2"/>
                </a:solidFill>
                <a:latin typeface="Playfair Display"/>
                <a:sym typeface="Playfair Display"/>
              </a:rPr>
              <a:t>lại</a:t>
            </a:r>
            <a:endParaRPr lang="en-US" sz="2000" b="1">
              <a:solidFill>
                <a:schemeClr val="lt2"/>
              </a:solidFill>
              <a:latin typeface="Playfair Display"/>
              <a:sym typeface="Playfair Display"/>
            </a:endParaRPr>
          </a:p>
        </p:txBody>
      </p:sp>
      <p:sp>
        <p:nvSpPr>
          <p:cNvPr id="9" name="Google Shape;289;p36">
            <a:extLst>
              <a:ext uri="{FF2B5EF4-FFF2-40B4-BE49-F238E27FC236}">
                <a16:creationId xmlns:a16="http://schemas.microsoft.com/office/drawing/2014/main" id="{3A7FCB92-3D0C-17E3-7FA8-7FDBCE2270F6}"/>
              </a:ext>
            </a:extLst>
          </p:cNvPr>
          <p:cNvSpPr txBox="1">
            <a:spLocks/>
          </p:cNvSpPr>
          <p:nvPr/>
        </p:nvSpPr>
        <p:spPr>
          <a:xfrm>
            <a:off x="1002829" y="1481127"/>
            <a:ext cx="2305500" cy="527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2"/>
              </a:buClr>
              <a:buSzPts val="3000"/>
            </a:pPr>
            <a:r>
              <a:rPr lang="en-US" sz="2000" b="1" err="1">
                <a:solidFill>
                  <a:schemeClr val="lt2"/>
                </a:solidFill>
                <a:latin typeface="Playfair Display"/>
                <a:sym typeface="Playfair Display"/>
              </a:rPr>
              <a:t>Kết</a:t>
            </a:r>
            <a:r>
              <a:rPr lang="en-US" sz="2000" b="1">
                <a:solidFill>
                  <a:schemeClr val="lt2"/>
                </a:solidFill>
                <a:latin typeface="Playfair Display"/>
                <a:sym typeface="Playfair Display"/>
              </a:rPr>
              <a:t> </a:t>
            </a:r>
            <a:r>
              <a:rPr lang="en-US" sz="2000" b="1" err="1">
                <a:solidFill>
                  <a:schemeClr val="lt2"/>
                </a:solidFill>
                <a:latin typeface="Playfair Display"/>
                <a:sym typeface="Playfair Display"/>
              </a:rPr>
              <a:t>quả</a:t>
            </a:r>
            <a:r>
              <a:rPr lang="en-US" sz="2000" b="1">
                <a:solidFill>
                  <a:schemeClr val="lt2"/>
                </a:solidFill>
                <a:latin typeface="Playfair Display"/>
                <a:sym typeface="Playfair Display"/>
              </a:rPr>
              <a:t> </a:t>
            </a:r>
            <a:r>
              <a:rPr lang="en-US" sz="2000" b="1" err="1">
                <a:solidFill>
                  <a:schemeClr val="lt2"/>
                </a:solidFill>
                <a:latin typeface="Playfair Display"/>
                <a:sym typeface="Playfair Display"/>
              </a:rPr>
              <a:t>bài</a:t>
            </a:r>
            <a:r>
              <a:rPr lang="en-US" sz="2000" b="1">
                <a:solidFill>
                  <a:schemeClr val="lt2"/>
                </a:solidFill>
                <a:latin typeface="Playfair Display"/>
                <a:sym typeface="Playfair Display"/>
              </a:rPr>
              <a:t> </a:t>
            </a:r>
            <a:r>
              <a:rPr lang="en-US" sz="2000" b="1" err="1">
                <a:solidFill>
                  <a:schemeClr val="lt2"/>
                </a:solidFill>
                <a:latin typeface="Playfair Display"/>
                <a:sym typeface="Playfair Display"/>
              </a:rPr>
              <a:t>báo</a:t>
            </a:r>
            <a:endParaRPr lang="en-US" sz="2000" b="1">
              <a:solidFill>
                <a:schemeClr val="lt2"/>
              </a:solidFill>
              <a:latin typeface="Playfair Display"/>
              <a:sym typeface="Playfair Display"/>
            </a:endParaRPr>
          </a:p>
        </p:txBody>
      </p:sp>
      <p:sp>
        <p:nvSpPr>
          <p:cNvPr id="10" name="TextBox 9">
            <a:extLst>
              <a:ext uri="{FF2B5EF4-FFF2-40B4-BE49-F238E27FC236}">
                <a16:creationId xmlns:a16="http://schemas.microsoft.com/office/drawing/2014/main" id="{D810B4AC-46C3-4E83-CCA3-DECFF930DC63}"/>
              </a:ext>
            </a:extLst>
          </p:cNvPr>
          <p:cNvSpPr txBox="1"/>
          <p:nvPr/>
        </p:nvSpPr>
        <p:spPr>
          <a:xfrm>
            <a:off x="4907481" y="2066423"/>
            <a:ext cx="3592144" cy="1028423"/>
          </a:xfrm>
          <a:prstGeom prst="rect">
            <a:avLst/>
          </a:prstGeom>
          <a:noFill/>
        </p:spPr>
        <p:txBody>
          <a:bodyPr wrap="square">
            <a:spAutoFit/>
          </a:bodyPr>
          <a:lstStyle/>
          <a:p>
            <a:pPr algn="ctr">
              <a:lnSpc>
                <a:spcPct val="150000"/>
              </a:lnSpc>
            </a:pPr>
            <a:r>
              <a:rPr lang="en-US" sz="1400" err="1">
                <a:solidFill>
                  <a:srgbClr val="374151"/>
                </a:solidFill>
                <a:latin typeface="Söhne"/>
              </a:rPr>
              <a:t>Độ</a:t>
            </a:r>
            <a:r>
              <a:rPr lang="en-US" sz="1400">
                <a:solidFill>
                  <a:srgbClr val="374151"/>
                </a:solidFill>
                <a:latin typeface="Söhne"/>
              </a:rPr>
              <a:t> </a:t>
            </a:r>
            <a:r>
              <a:rPr lang="en-US" sz="1400" err="1">
                <a:solidFill>
                  <a:srgbClr val="374151"/>
                </a:solidFill>
                <a:latin typeface="Söhne"/>
              </a:rPr>
              <a:t>chính</a:t>
            </a:r>
            <a:r>
              <a:rPr lang="en-US" sz="1400">
                <a:solidFill>
                  <a:srgbClr val="374151"/>
                </a:solidFill>
                <a:latin typeface="Söhne"/>
              </a:rPr>
              <a:t> </a:t>
            </a:r>
            <a:r>
              <a:rPr lang="en-US" sz="1400" err="1">
                <a:solidFill>
                  <a:srgbClr val="374151"/>
                </a:solidFill>
                <a:latin typeface="Söhne"/>
              </a:rPr>
              <a:t>xác</a:t>
            </a:r>
            <a:r>
              <a:rPr lang="en-US" sz="1400">
                <a:solidFill>
                  <a:srgbClr val="374151"/>
                </a:solidFill>
                <a:latin typeface="Söhne"/>
              </a:rPr>
              <a:t> </a:t>
            </a:r>
            <a:r>
              <a:rPr lang="en-US" sz="1400" err="1">
                <a:solidFill>
                  <a:srgbClr val="374151"/>
                </a:solidFill>
                <a:latin typeface="Söhne"/>
              </a:rPr>
              <a:t>và</a:t>
            </a:r>
            <a:r>
              <a:rPr lang="en-US" sz="1400">
                <a:solidFill>
                  <a:srgbClr val="374151"/>
                </a:solidFill>
                <a:latin typeface="Söhne"/>
              </a:rPr>
              <a:t> </a:t>
            </a:r>
            <a:r>
              <a:rPr lang="en-US" sz="1400" err="1">
                <a:solidFill>
                  <a:srgbClr val="374151"/>
                </a:solidFill>
                <a:latin typeface="Söhne"/>
              </a:rPr>
              <a:t>khả</a:t>
            </a:r>
            <a:r>
              <a:rPr lang="en-US" sz="1400">
                <a:solidFill>
                  <a:srgbClr val="374151"/>
                </a:solidFill>
                <a:latin typeface="Söhne"/>
              </a:rPr>
              <a:t> </a:t>
            </a:r>
            <a:r>
              <a:rPr lang="en-US" sz="1400" err="1">
                <a:solidFill>
                  <a:srgbClr val="374151"/>
                </a:solidFill>
                <a:latin typeface="Söhne"/>
              </a:rPr>
              <a:t>năng</a:t>
            </a:r>
            <a:r>
              <a:rPr lang="en-US" sz="1400">
                <a:solidFill>
                  <a:srgbClr val="374151"/>
                </a:solidFill>
                <a:latin typeface="Söhne"/>
              </a:rPr>
              <a:t> </a:t>
            </a:r>
            <a:r>
              <a:rPr lang="en-US" sz="1400" err="1">
                <a:solidFill>
                  <a:srgbClr val="374151"/>
                </a:solidFill>
                <a:latin typeface="Söhne"/>
              </a:rPr>
              <a:t>ứng</a:t>
            </a:r>
            <a:r>
              <a:rPr lang="en-US" sz="1400">
                <a:solidFill>
                  <a:srgbClr val="374151"/>
                </a:solidFill>
                <a:latin typeface="Söhne"/>
              </a:rPr>
              <a:t> </a:t>
            </a:r>
            <a:r>
              <a:rPr lang="en-US" sz="1400" err="1">
                <a:solidFill>
                  <a:srgbClr val="374151"/>
                </a:solidFill>
                <a:latin typeface="Söhne"/>
              </a:rPr>
              <a:t>dụng</a:t>
            </a:r>
            <a:r>
              <a:rPr lang="en-US" sz="1400">
                <a:solidFill>
                  <a:srgbClr val="374151"/>
                </a:solidFill>
                <a:latin typeface="Söhne"/>
              </a:rPr>
              <a:t> </a:t>
            </a:r>
            <a:r>
              <a:rPr lang="en-US" sz="1400" err="1">
                <a:solidFill>
                  <a:srgbClr val="374151"/>
                </a:solidFill>
                <a:latin typeface="Söhne"/>
              </a:rPr>
              <a:t>khá</a:t>
            </a:r>
            <a:r>
              <a:rPr lang="en-US" sz="1400">
                <a:solidFill>
                  <a:srgbClr val="374151"/>
                </a:solidFill>
                <a:latin typeface="Söhne"/>
              </a:rPr>
              <a:t> </a:t>
            </a:r>
            <a:r>
              <a:rPr lang="en-US" sz="1400" err="1">
                <a:solidFill>
                  <a:srgbClr val="374151"/>
                </a:solidFill>
                <a:latin typeface="Söhne"/>
              </a:rPr>
              <a:t>cao</a:t>
            </a:r>
            <a:r>
              <a:rPr lang="en-US" sz="1400">
                <a:solidFill>
                  <a:srgbClr val="374151"/>
                </a:solidFill>
                <a:latin typeface="Söhne"/>
              </a:rPr>
              <a:t>. </a:t>
            </a:r>
          </a:p>
          <a:p>
            <a:pPr algn="ctr">
              <a:lnSpc>
                <a:spcPct val="150000"/>
              </a:lnSpc>
            </a:pPr>
            <a:r>
              <a:rPr lang="en-US" err="1">
                <a:solidFill>
                  <a:srgbClr val="374151"/>
                </a:solidFill>
                <a:latin typeface="Söhne"/>
              </a:rPr>
              <a:t>V</a:t>
            </a:r>
            <a:r>
              <a:rPr lang="en-US" sz="1400" err="1">
                <a:solidFill>
                  <a:srgbClr val="374151"/>
                </a:solidFill>
                <a:latin typeface="Söhne"/>
              </a:rPr>
              <a:t>ẫn</a:t>
            </a:r>
            <a:r>
              <a:rPr lang="en-US" sz="1400">
                <a:solidFill>
                  <a:srgbClr val="374151"/>
                </a:solidFill>
                <a:latin typeface="Söhne"/>
              </a:rPr>
              <a:t> </a:t>
            </a:r>
            <a:r>
              <a:rPr lang="en-US" sz="1400" err="1">
                <a:solidFill>
                  <a:srgbClr val="374151"/>
                </a:solidFill>
                <a:latin typeface="Söhne"/>
              </a:rPr>
              <a:t>còn</a:t>
            </a:r>
            <a:r>
              <a:rPr lang="en-US" sz="1400">
                <a:solidFill>
                  <a:srgbClr val="374151"/>
                </a:solidFill>
                <a:latin typeface="Söhne"/>
              </a:rPr>
              <a:t> </a:t>
            </a:r>
            <a:r>
              <a:rPr lang="en-US" sz="1400" err="1">
                <a:solidFill>
                  <a:srgbClr val="374151"/>
                </a:solidFill>
                <a:latin typeface="Söhne"/>
              </a:rPr>
              <a:t>một</a:t>
            </a:r>
            <a:r>
              <a:rPr lang="en-US" sz="1400">
                <a:solidFill>
                  <a:srgbClr val="374151"/>
                </a:solidFill>
                <a:latin typeface="Söhne"/>
              </a:rPr>
              <a:t> </a:t>
            </a:r>
            <a:r>
              <a:rPr lang="en-US" sz="1400" err="1">
                <a:solidFill>
                  <a:srgbClr val="374151"/>
                </a:solidFill>
                <a:latin typeface="Söhne"/>
              </a:rPr>
              <a:t>số</a:t>
            </a:r>
            <a:r>
              <a:rPr lang="en-US" sz="1400">
                <a:solidFill>
                  <a:srgbClr val="374151"/>
                </a:solidFill>
                <a:latin typeface="Söhne"/>
              </a:rPr>
              <a:t> </a:t>
            </a:r>
            <a:r>
              <a:rPr lang="en-US" sz="1400" err="1">
                <a:solidFill>
                  <a:srgbClr val="374151"/>
                </a:solidFill>
                <a:latin typeface="Söhne"/>
              </a:rPr>
              <a:t>lớp</a:t>
            </a:r>
            <a:r>
              <a:rPr lang="en-US" sz="1400">
                <a:solidFill>
                  <a:srgbClr val="374151"/>
                </a:solidFill>
                <a:latin typeface="Söhne"/>
              </a:rPr>
              <a:t> </a:t>
            </a:r>
            <a:r>
              <a:rPr lang="en-US" sz="1400" err="1">
                <a:solidFill>
                  <a:srgbClr val="374151"/>
                </a:solidFill>
                <a:latin typeface="Söhne"/>
              </a:rPr>
              <a:t>có</a:t>
            </a:r>
            <a:r>
              <a:rPr lang="en-US" sz="1400">
                <a:solidFill>
                  <a:srgbClr val="374151"/>
                </a:solidFill>
                <a:latin typeface="Söhne"/>
              </a:rPr>
              <a:t> </a:t>
            </a:r>
            <a:r>
              <a:rPr lang="en-US" sz="1400" err="1">
                <a:solidFill>
                  <a:srgbClr val="374151"/>
                </a:solidFill>
                <a:latin typeface="Söhne"/>
              </a:rPr>
              <a:t>tỉ</a:t>
            </a:r>
            <a:r>
              <a:rPr lang="en-US" sz="1400">
                <a:solidFill>
                  <a:srgbClr val="374151"/>
                </a:solidFill>
                <a:latin typeface="Söhne"/>
              </a:rPr>
              <a:t> </a:t>
            </a:r>
            <a:r>
              <a:rPr lang="en-US" sz="1400" err="1">
                <a:solidFill>
                  <a:srgbClr val="374151"/>
                </a:solidFill>
                <a:latin typeface="Söhne"/>
              </a:rPr>
              <a:t>lệ</a:t>
            </a:r>
            <a:r>
              <a:rPr lang="en-US" sz="1400">
                <a:solidFill>
                  <a:srgbClr val="374151"/>
                </a:solidFill>
                <a:latin typeface="Söhne"/>
              </a:rPr>
              <a:t> </a:t>
            </a:r>
            <a:r>
              <a:rPr lang="en-US" sz="1400" err="1">
                <a:solidFill>
                  <a:srgbClr val="374151"/>
                </a:solidFill>
                <a:latin typeface="Söhne"/>
              </a:rPr>
              <a:t>chính</a:t>
            </a:r>
            <a:r>
              <a:rPr lang="en-US" sz="1400">
                <a:solidFill>
                  <a:srgbClr val="374151"/>
                </a:solidFill>
                <a:latin typeface="Söhne"/>
              </a:rPr>
              <a:t> </a:t>
            </a:r>
            <a:r>
              <a:rPr lang="en-US" sz="1400" err="1">
                <a:solidFill>
                  <a:srgbClr val="374151"/>
                </a:solidFill>
                <a:latin typeface="Söhne"/>
              </a:rPr>
              <a:t>xác</a:t>
            </a:r>
            <a:r>
              <a:rPr lang="en-US" sz="1400">
                <a:solidFill>
                  <a:srgbClr val="374151"/>
                </a:solidFill>
                <a:latin typeface="Söhne"/>
              </a:rPr>
              <a:t> </a:t>
            </a:r>
            <a:r>
              <a:rPr lang="en-US" sz="1400" err="1">
                <a:solidFill>
                  <a:srgbClr val="374151"/>
                </a:solidFill>
                <a:latin typeface="Söhne"/>
              </a:rPr>
              <a:t>thấp</a:t>
            </a:r>
            <a:r>
              <a:rPr lang="en-US" sz="1400">
                <a:solidFill>
                  <a:srgbClr val="374151"/>
                </a:solidFill>
                <a:latin typeface="Söhne"/>
              </a:rPr>
              <a:t> </a:t>
            </a:r>
            <a:r>
              <a:rPr lang="en-US" sz="1400" err="1">
                <a:solidFill>
                  <a:srgbClr val="374151"/>
                </a:solidFill>
                <a:latin typeface="Söhne"/>
              </a:rPr>
              <a:t>hơn</a:t>
            </a:r>
            <a:r>
              <a:rPr lang="en-US">
                <a:solidFill>
                  <a:srgbClr val="374151"/>
                </a:solidFill>
                <a:latin typeface="Söhne"/>
              </a:rPr>
              <a:t> </a:t>
            </a:r>
            <a:r>
              <a:rPr lang="en-US" err="1">
                <a:solidFill>
                  <a:srgbClr val="374151"/>
                </a:solidFill>
                <a:latin typeface="Söhne"/>
              </a:rPr>
              <a:t>như</a:t>
            </a:r>
            <a:r>
              <a:rPr lang="en-US">
                <a:solidFill>
                  <a:srgbClr val="374151"/>
                </a:solidFill>
                <a:latin typeface="Söhne"/>
              </a:rPr>
              <a:t>: </a:t>
            </a:r>
            <a:r>
              <a:rPr lang="en-US" err="1">
                <a:solidFill>
                  <a:srgbClr val="374151"/>
                </a:solidFill>
                <a:latin typeface="Söhne"/>
              </a:rPr>
              <a:t>Chính</a:t>
            </a:r>
            <a:r>
              <a:rPr lang="en-US">
                <a:solidFill>
                  <a:srgbClr val="374151"/>
                </a:solidFill>
                <a:latin typeface="Söhne"/>
              </a:rPr>
              <a:t> </a:t>
            </a:r>
            <a:r>
              <a:rPr lang="en-US" err="1">
                <a:solidFill>
                  <a:srgbClr val="374151"/>
                </a:solidFill>
                <a:latin typeface="Söhne"/>
              </a:rPr>
              <a:t>trị</a:t>
            </a:r>
            <a:r>
              <a:rPr lang="en-US">
                <a:solidFill>
                  <a:srgbClr val="374151"/>
                </a:solidFill>
                <a:latin typeface="Söhne"/>
              </a:rPr>
              <a:t> </a:t>
            </a:r>
            <a:r>
              <a:rPr lang="en-US" err="1">
                <a:solidFill>
                  <a:srgbClr val="374151"/>
                </a:solidFill>
                <a:latin typeface="Söhne"/>
              </a:rPr>
              <a:t>xã</a:t>
            </a:r>
            <a:r>
              <a:rPr lang="en-US">
                <a:solidFill>
                  <a:srgbClr val="374151"/>
                </a:solidFill>
                <a:latin typeface="Söhne"/>
              </a:rPr>
              <a:t> </a:t>
            </a:r>
            <a:r>
              <a:rPr lang="en-US" err="1">
                <a:solidFill>
                  <a:srgbClr val="374151"/>
                </a:solidFill>
                <a:latin typeface="Söhne"/>
              </a:rPr>
              <a:t>hội</a:t>
            </a:r>
            <a:r>
              <a:rPr lang="en-US">
                <a:solidFill>
                  <a:srgbClr val="374151"/>
                </a:solidFill>
                <a:latin typeface="Söhne"/>
              </a:rPr>
              <a:t>, </a:t>
            </a:r>
            <a:r>
              <a:rPr lang="en-US" err="1">
                <a:solidFill>
                  <a:srgbClr val="374151"/>
                </a:solidFill>
                <a:latin typeface="Söhne"/>
              </a:rPr>
              <a:t>Đời</a:t>
            </a:r>
            <a:r>
              <a:rPr lang="en-US">
                <a:solidFill>
                  <a:srgbClr val="374151"/>
                </a:solidFill>
                <a:latin typeface="Söhne"/>
              </a:rPr>
              <a:t> </a:t>
            </a:r>
            <a:r>
              <a:rPr lang="en-US" err="1">
                <a:solidFill>
                  <a:srgbClr val="374151"/>
                </a:solidFill>
                <a:latin typeface="Söhne"/>
              </a:rPr>
              <a:t>sống</a:t>
            </a:r>
            <a:r>
              <a:rPr lang="en-US">
                <a:solidFill>
                  <a:srgbClr val="374151"/>
                </a:solidFill>
                <a:latin typeface="Söhne"/>
              </a:rPr>
              <a:t>, Văn </a:t>
            </a:r>
            <a:r>
              <a:rPr lang="en-US" err="1">
                <a:solidFill>
                  <a:srgbClr val="374151"/>
                </a:solidFill>
                <a:latin typeface="Söhne"/>
              </a:rPr>
              <a:t>hóa</a:t>
            </a:r>
            <a:r>
              <a:rPr lang="en-US">
                <a:solidFill>
                  <a:srgbClr val="374151"/>
                </a:solidFill>
                <a:latin typeface="Söhne"/>
              </a:rPr>
              <a:t>.</a:t>
            </a:r>
            <a:endParaRPr lang="en-US" sz="1400">
              <a:solidFill>
                <a:srgbClr val="374151"/>
              </a:solidFill>
              <a:latin typeface="Söhn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9"/>
          <p:cNvSpPr txBox="1">
            <a:spLocks noGrp="1"/>
          </p:cNvSpPr>
          <p:nvPr>
            <p:ph type="title"/>
          </p:nvPr>
        </p:nvSpPr>
        <p:spPr>
          <a:xfrm>
            <a:off x="662249" y="896685"/>
            <a:ext cx="77040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Kết luận</a:t>
            </a:r>
            <a:endParaRPr/>
          </a:p>
        </p:txBody>
      </p:sp>
      <p:sp>
        <p:nvSpPr>
          <p:cNvPr id="2" name="Google Shape;273;p35">
            <a:extLst>
              <a:ext uri="{FF2B5EF4-FFF2-40B4-BE49-F238E27FC236}">
                <a16:creationId xmlns:a16="http://schemas.microsoft.com/office/drawing/2014/main" id="{A828AC9E-2E9F-18D7-A306-B63052FA2B7B}"/>
              </a:ext>
            </a:extLst>
          </p:cNvPr>
          <p:cNvSpPr txBox="1"/>
          <p:nvPr/>
        </p:nvSpPr>
        <p:spPr>
          <a:xfrm>
            <a:off x="626200" y="221350"/>
            <a:ext cx="1277362" cy="242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Thực nghiệm</a:t>
            </a:r>
            <a:endParaRPr sz="1200" i="1">
              <a:solidFill>
                <a:schemeClr val="dk2"/>
              </a:solidFill>
              <a:latin typeface="Playfair Display Black"/>
              <a:ea typeface="Playfair Display Black"/>
              <a:cs typeface="Playfair Display Black"/>
              <a:sym typeface="Playfair Display Black"/>
            </a:endParaRPr>
          </a:p>
        </p:txBody>
      </p:sp>
      <p:sp>
        <p:nvSpPr>
          <p:cNvPr id="3" name="Google Shape;277;p35">
            <a:extLst>
              <a:ext uri="{FF2B5EF4-FFF2-40B4-BE49-F238E27FC236}">
                <a16:creationId xmlns:a16="http://schemas.microsoft.com/office/drawing/2014/main" id="{C9805ECD-4830-E5DF-0E94-9A31FB58003D}"/>
              </a:ext>
            </a:extLst>
          </p:cNvPr>
          <p:cNvSpPr txBox="1">
            <a:spLocks/>
          </p:cNvSpPr>
          <p:nvPr/>
        </p:nvSpPr>
        <p:spPr>
          <a:xfrm>
            <a:off x="3750840" y="219450"/>
            <a:ext cx="1642320"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Đánh</a:t>
            </a:r>
            <a:r>
              <a:rPr lang="en-US" sz="1200"/>
              <a:t> </a:t>
            </a:r>
            <a:r>
              <a:rPr lang="en-US" sz="1200" err="1"/>
              <a:t>giá</a:t>
            </a:r>
            <a:endParaRPr lang="en-US" sz="1200"/>
          </a:p>
        </p:txBody>
      </p:sp>
      <p:sp>
        <p:nvSpPr>
          <p:cNvPr id="4" name="Google Shape;278;p35">
            <a:extLst>
              <a:ext uri="{FF2B5EF4-FFF2-40B4-BE49-F238E27FC236}">
                <a16:creationId xmlns:a16="http://schemas.microsoft.com/office/drawing/2014/main" id="{D12F0A05-6468-FF0F-D2E5-D490A523DD38}"/>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8" name="TextBox 7">
            <a:extLst>
              <a:ext uri="{FF2B5EF4-FFF2-40B4-BE49-F238E27FC236}">
                <a16:creationId xmlns:a16="http://schemas.microsoft.com/office/drawing/2014/main" id="{69D921EF-F174-DB6D-E51F-0C7B4C410582}"/>
              </a:ext>
            </a:extLst>
          </p:cNvPr>
          <p:cNvSpPr txBox="1"/>
          <p:nvPr/>
        </p:nvSpPr>
        <p:spPr>
          <a:xfrm>
            <a:off x="1278211" y="1661288"/>
            <a:ext cx="6672714" cy="2321085"/>
          </a:xfrm>
          <a:prstGeom prst="rect">
            <a:avLst/>
          </a:prstGeom>
          <a:noFill/>
        </p:spPr>
        <p:txBody>
          <a:bodyPr wrap="square">
            <a:spAutoFit/>
          </a:bodyPr>
          <a:lstStyle/>
          <a:p>
            <a:pPr lvl="1" indent="231775" algn="just">
              <a:lnSpc>
                <a:spcPct val="150000"/>
              </a:lnSpc>
            </a:pPr>
            <a:r>
              <a:rPr lang="en-US">
                <a:solidFill>
                  <a:srgbClr val="374151"/>
                </a:solidFill>
                <a:latin typeface="Söhne"/>
              </a:rPr>
              <a:t>Trong </a:t>
            </a:r>
            <a:r>
              <a:rPr lang="en-US" err="1">
                <a:solidFill>
                  <a:srgbClr val="374151"/>
                </a:solidFill>
                <a:latin typeface="Söhne"/>
              </a:rPr>
              <a:t>tương</a:t>
            </a:r>
            <a:r>
              <a:rPr lang="en-US">
                <a:solidFill>
                  <a:srgbClr val="374151"/>
                </a:solidFill>
                <a:latin typeface="Söhne"/>
              </a:rPr>
              <a:t> </a:t>
            </a:r>
            <a:r>
              <a:rPr lang="en-US" err="1">
                <a:solidFill>
                  <a:srgbClr val="374151"/>
                </a:solidFill>
                <a:latin typeface="Söhne"/>
              </a:rPr>
              <a:t>lai</a:t>
            </a:r>
            <a:r>
              <a:rPr lang="en-US">
                <a:solidFill>
                  <a:srgbClr val="374151"/>
                </a:solidFill>
                <a:latin typeface="Söhne"/>
              </a:rPr>
              <a:t>, </a:t>
            </a:r>
            <a:r>
              <a:rPr lang="en-US" err="1">
                <a:solidFill>
                  <a:srgbClr val="374151"/>
                </a:solidFill>
                <a:latin typeface="Söhne"/>
              </a:rPr>
              <a:t>cần</a:t>
            </a:r>
            <a:r>
              <a:rPr lang="en-US">
                <a:solidFill>
                  <a:srgbClr val="374151"/>
                </a:solidFill>
                <a:latin typeface="Söhne"/>
              </a:rPr>
              <a:t> n</a:t>
            </a:r>
            <a:r>
              <a:rPr lang="vi-VN">
                <a:solidFill>
                  <a:srgbClr val="374151"/>
                </a:solidFill>
                <a:latin typeface="Söhne"/>
              </a:rPr>
              <a:t>ghiên cứu xem lớp Transformer nào của PhoBERT chứa thông tin cú pháp phong phú hơn bằng cách đánh giá hiệu suất phân tích cú pháp tiếng Việt từ mỗi lớp.</a:t>
            </a:r>
            <a:endParaRPr lang="en-US">
              <a:solidFill>
                <a:srgbClr val="374151"/>
              </a:solidFill>
              <a:latin typeface="Söhne"/>
            </a:endParaRPr>
          </a:p>
          <a:p>
            <a:pPr lvl="1" indent="231775" algn="just">
              <a:lnSpc>
                <a:spcPct val="150000"/>
              </a:lnSpc>
            </a:pPr>
            <a:r>
              <a:rPr lang="vi-VN">
                <a:solidFill>
                  <a:srgbClr val="374151"/>
                </a:solidFill>
                <a:latin typeface="Söhne"/>
              </a:rPr>
              <a:t>PhoBERT hoạt động tốt hơn so với mô hình đa ngôn ngữ tốt nhất hiện nay là XLM-R và giúp tạo ra kết quả tốt nhất cho bốn tác vụ xử lý ngôn ngữ tự nhiên tiếng Việt</a:t>
            </a:r>
            <a:r>
              <a:rPr lang="en-US">
                <a:solidFill>
                  <a:srgbClr val="374151"/>
                </a:solidFill>
                <a:latin typeface="Söhne"/>
              </a:rPr>
              <a:t>.</a:t>
            </a:r>
          </a:p>
          <a:p>
            <a:pPr lvl="1" indent="231775" algn="just">
              <a:lnSpc>
                <a:spcPct val="150000"/>
              </a:lnSpc>
            </a:pPr>
            <a:r>
              <a:rPr lang="en-US" err="1">
                <a:solidFill>
                  <a:srgbClr val="374151"/>
                </a:solidFill>
                <a:latin typeface="Söhne"/>
              </a:rPr>
              <a:t>PhoBERT</a:t>
            </a:r>
            <a:r>
              <a:rPr lang="en-US">
                <a:solidFill>
                  <a:srgbClr val="374151"/>
                </a:solidFill>
                <a:latin typeface="Söhne"/>
              </a:rPr>
              <a:t> </a:t>
            </a:r>
            <a:r>
              <a:rPr lang="en-US" err="1">
                <a:solidFill>
                  <a:srgbClr val="374151"/>
                </a:solidFill>
                <a:latin typeface="Söhne"/>
              </a:rPr>
              <a:t>sẽ</a:t>
            </a:r>
            <a:r>
              <a:rPr lang="en-US">
                <a:solidFill>
                  <a:srgbClr val="374151"/>
                </a:solidFill>
                <a:latin typeface="Söhne"/>
              </a:rPr>
              <a:t> </a:t>
            </a:r>
            <a:r>
              <a:rPr lang="en-US" err="1">
                <a:solidFill>
                  <a:srgbClr val="374151"/>
                </a:solidFill>
                <a:latin typeface="Söhne"/>
              </a:rPr>
              <a:t>thúc</a:t>
            </a:r>
            <a:r>
              <a:rPr lang="en-US">
                <a:solidFill>
                  <a:srgbClr val="374151"/>
                </a:solidFill>
                <a:latin typeface="Söhne"/>
              </a:rPr>
              <a:t> </a:t>
            </a:r>
            <a:r>
              <a:rPr lang="en-US" err="1">
                <a:solidFill>
                  <a:srgbClr val="374151"/>
                </a:solidFill>
                <a:latin typeface="Söhne"/>
              </a:rPr>
              <a:t>đẩy</a:t>
            </a:r>
            <a:r>
              <a:rPr lang="en-US">
                <a:solidFill>
                  <a:srgbClr val="374151"/>
                </a:solidFill>
                <a:latin typeface="Söhne"/>
              </a:rPr>
              <a:t> </a:t>
            </a:r>
            <a:r>
              <a:rPr lang="en-US" err="1">
                <a:solidFill>
                  <a:srgbClr val="374151"/>
                </a:solidFill>
                <a:latin typeface="Söhne"/>
              </a:rPr>
              <a:t>nghiên</a:t>
            </a:r>
            <a:r>
              <a:rPr lang="en-US">
                <a:solidFill>
                  <a:srgbClr val="374151"/>
                </a:solidFill>
                <a:latin typeface="Söhne"/>
              </a:rPr>
              <a:t> </a:t>
            </a:r>
            <a:r>
              <a:rPr lang="en-US" err="1">
                <a:solidFill>
                  <a:srgbClr val="374151"/>
                </a:solidFill>
                <a:latin typeface="Söhne"/>
              </a:rPr>
              <a:t>cứu</a:t>
            </a:r>
            <a:r>
              <a:rPr lang="en-US">
                <a:solidFill>
                  <a:srgbClr val="374151"/>
                </a:solidFill>
                <a:latin typeface="Söhne"/>
              </a:rPr>
              <a:t> </a:t>
            </a:r>
            <a:r>
              <a:rPr lang="en-US" err="1">
                <a:solidFill>
                  <a:srgbClr val="374151"/>
                </a:solidFill>
                <a:latin typeface="Söhne"/>
              </a:rPr>
              <a:t>và</a:t>
            </a:r>
            <a:r>
              <a:rPr lang="en-US">
                <a:solidFill>
                  <a:srgbClr val="374151"/>
                </a:solidFill>
                <a:latin typeface="Söhne"/>
              </a:rPr>
              <a:t> </a:t>
            </a:r>
            <a:r>
              <a:rPr lang="en-US" err="1">
                <a:solidFill>
                  <a:srgbClr val="374151"/>
                </a:solidFill>
                <a:latin typeface="Söhne"/>
              </a:rPr>
              <a:t>ứng</a:t>
            </a:r>
            <a:r>
              <a:rPr lang="en-US">
                <a:solidFill>
                  <a:srgbClr val="374151"/>
                </a:solidFill>
                <a:latin typeface="Söhne"/>
              </a:rPr>
              <a:t> </a:t>
            </a:r>
            <a:r>
              <a:rPr lang="en-US" err="1">
                <a:solidFill>
                  <a:srgbClr val="374151"/>
                </a:solidFill>
                <a:latin typeface="Söhne"/>
              </a:rPr>
              <a:t>dụng</a:t>
            </a:r>
            <a:r>
              <a:rPr lang="en-US">
                <a:solidFill>
                  <a:srgbClr val="374151"/>
                </a:solidFill>
                <a:latin typeface="Söhne"/>
              </a:rPr>
              <a:t> </a:t>
            </a:r>
            <a:r>
              <a:rPr lang="en-US" err="1">
                <a:solidFill>
                  <a:srgbClr val="374151"/>
                </a:solidFill>
                <a:latin typeface="Söhne"/>
              </a:rPr>
              <a:t>trong</a:t>
            </a:r>
            <a:r>
              <a:rPr lang="en-US">
                <a:solidFill>
                  <a:srgbClr val="374151"/>
                </a:solidFill>
                <a:latin typeface="Söhne"/>
              </a:rPr>
              <a:t> </a:t>
            </a:r>
            <a:r>
              <a:rPr lang="en-US" err="1">
                <a:solidFill>
                  <a:srgbClr val="374151"/>
                </a:solidFill>
                <a:latin typeface="Söhne"/>
              </a:rPr>
              <a:t>lĩnh</a:t>
            </a:r>
            <a:r>
              <a:rPr lang="en-US">
                <a:solidFill>
                  <a:srgbClr val="374151"/>
                </a:solidFill>
                <a:latin typeface="Söhne"/>
              </a:rPr>
              <a:t> </a:t>
            </a:r>
            <a:r>
              <a:rPr lang="en-US" err="1">
                <a:solidFill>
                  <a:srgbClr val="374151"/>
                </a:solidFill>
                <a:latin typeface="Söhne"/>
              </a:rPr>
              <a:t>vực</a:t>
            </a:r>
            <a:r>
              <a:rPr lang="en-US">
                <a:solidFill>
                  <a:srgbClr val="374151"/>
                </a:solidFill>
                <a:latin typeface="Söhne"/>
              </a:rPr>
              <a:t> </a:t>
            </a:r>
            <a:r>
              <a:rPr lang="en-US" err="1">
                <a:solidFill>
                  <a:srgbClr val="374151"/>
                </a:solidFill>
                <a:latin typeface="Söhne"/>
              </a:rPr>
              <a:t>xử</a:t>
            </a:r>
            <a:r>
              <a:rPr lang="en-US">
                <a:solidFill>
                  <a:srgbClr val="374151"/>
                </a:solidFill>
                <a:latin typeface="Söhne"/>
              </a:rPr>
              <a:t> </a:t>
            </a:r>
            <a:r>
              <a:rPr lang="en-US" err="1">
                <a:solidFill>
                  <a:srgbClr val="374151"/>
                </a:solidFill>
                <a:latin typeface="Söhne"/>
              </a:rPr>
              <a:t>lý</a:t>
            </a:r>
            <a:r>
              <a:rPr lang="en-US">
                <a:solidFill>
                  <a:srgbClr val="374151"/>
                </a:solidFill>
                <a:latin typeface="Söhne"/>
              </a:rPr>
              <a:t> </a:t>
            </a:r>
            <a:r>
              <a:rPr lang="en-US" err="1">
                <a:solidFill>
                  <a:srgbClr val="374151"/>
                </a:solidFill>
                <a:latin typeface="Söhne"/>
              </a:rPr>
              <a:t>ngôn</a:t>
            </a:r>
            <a:r>
              <a:rPr lang="en-US">
                <a:solidFill>
                  <a:srgbClr val="374151"/>
                </a:solidFill>
                <a:latin typeface="Söhne"/>
              </a:rPr>
              <a:t> </a:t>
            </a:r>
            <a:r>
              <a:rPr lang="en-US" err="1">
                <a:solidFill>
                  <a:srgbClr val="374151"/>
                </a:solidFill>
                <a:latin typeface="Söhne"/>
              </a:rPr>
              <a:t>ngữ</a:t>
            </a:r>
            <a:r>
              <a:rPr lang="en-US">
                <a:solidFill>
                  <a:srgbClr val="374151"/>
                </a:solidFill>
                <a:latin typeface="Söhne"/>
              </a:rPr>
              <a:t> </a:t>
            </a:r>
            <a:r>
              <a:rPr lang="en-US" err="1">
                <a:solidFill>
                  <a:srgbClr val="374151"/>
                </a:solidFill>
                <a:latin typeface="Söhne"/>
              </a:rPr>
              <a:t>tự</a:t>
            </a:r>
            <a:r>
              <a:rPr lang="en-US">
                <a:solidFill>
                  <a:srgbClr val="374151"/>
                </a:solidFill>
                <a:latin typeface="Söhne"/>
              </a:rPr>
              <a:t> </a:t>
            </a:r>
            <a:r>
              <a:rPr lang="en-US" err="1">
                <a:solidFill>
                  <a:srgbClr val="374151"/>
                </a:solidFill>
                <a:latin typeface="Söhne"/>
              </a:rPr>
              <a:t>nhiên</a:t>
            </a:r>
            <a:r>
              <a:rPr lang="en-US">
                <a:solidFill>
                  <a:srgbClr val="374151"/>
                </a:solidFill>
                <a:latin typeface="Söhne"/>
              </a:rPr>
              <a:t> </a:t>
            </a:r>
            <a:r>
              <a:rPr lang="en-US" err="1">
                <a:solidFill>
                  <a:srgbClr val="374151"/>
                </a:solidFill>
                <a:latin typeface="Söhne"/>
              </a:rPr>
              <a:t>tiếng</a:t>
            </a:r>
            <a:r>
              <a:rPr lang="en-US">
                <a:solidFill>
                  <a:srgbClr val="374151"/>
                </a:solidFill>
                <a:latin typeface="Söhne"/>
              </a:rPr>
              <a:t> </a:t>
            </a:r>
            <a:r>
              <a:rPr lang="en-US" err="1">
                <a:solidFill>
                  <a:srgbClr val="374151"/>
                </a:solidFill>
                <a:latin typeface="Söhne"/>
              </a:rPr>
              <a:t>Việt</a:t>
            </a:r>
            <a:r>
              <a:rPr lang="en-US">
                <a:solidFill>
                  <a:srgbClr val="374151"/>
                </a:solidFill>
                <a:latin typeface="Söhne"/>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55"/>
          <p:cNvSpPr txBox="1">
            <a:spLocks noGrp="1"/>
          </p:cNvSpPr>
          <p:nvPr>
            <p:ph type="title"/>
          </p:nvPr>
        </p:nvSpPr>
        <p:spPr>
          <a:xfrm>
            <a:off x="720000" y="539400"/>
            <a:ext cx="77040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TÀI LIỆU THAM KHẢO</a:t>
            </a:r>
            <a:endParaRPr/>
          </a:p>
        </p:txBody>
      </p:sp>
      <p:sp>
        <p:nvSpPr>
          <p:cNvPr id="831" name="Google Shape;831;p55"/>
          <p:cNvSpPr txBox="1">
            <a:spLocks noGrp="1"/>
          </p:cNvSpPr>
          <p:nvPr>
            <p:ph type="body" idx="1"/>
          </p:nvPr>
        </p:nvSpPr>
        <p:spPr>
          <a:xfrm>
            <a:off x="726800" y="1362650"/>
            <a:ext cx="7704000" cy="324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500"/>
              <a:t>[1]. </a:t>
            </a:r>
            <a:r>
              <a:rPr lang="en-US" sz="1500" err="1"/>
              <a:t>Xuyên</a:t>
            </a:r>
            <a:r>
              <a:rPr lang="en-US" sz="1500"/>
              <a:t> </a:t>
            </a:r>
            <a:r>
              <a:rPr lang="en-US" sz="1500" err="1"/>
              <a:t>Việt</a:t>
            </a:r>
            <a:r>
              <a:rPr lang="en-US" sz="1500"/>
              <a:t> Media. (2021). BERT Là </a:t>
            </a:r>
            <a:r>
              <a:rPr lang="en-US" sz="1500" err="1"/>
              <a:t>Gì</a:t>
            </a:r>
            <a:r>
              <a:rPr lang="en-US" sz="1500"/>
              <a:t>? Vai </a:t>
            </a:r>
            <a:r>
              <a:rPr lang="en-US" sz="1500" err="1"/>
              <a:t>Trò</a:t>
            </a:r>
            <a:r>
              <a:rPr lang="en-US" sz="1500"/>
              <a:t> Và </a:t>
            </a:r>
            <a:r>
              <a:rPr lang="en-US" sz="1500" err="1"/>
              <a:t>Cách</a:t>
            </a:r>
            <a:r>
              <a:rPr lang="en-US" sz="1500"/>
              <a:t> </a:t>
            </a:r>
            <a:r>
              <a:rPr lang="en-US" sz="1500" err="1"/>
              <a:t>Thức</a:t>
            </a:r>
            <a:r>
              <a:rPr lang="en-US" sz="1500"/>
              <a:t> </a:t>
            </a:r>
            <a:r>
              <a:rPr lang="en-US" sz="1500" err="1"/>
              <a:t>Hoạt</a:t>
            </a:r>
            <a:r>
              <a:rPr lang="en-US" sz="1500"/>
              <a:t> </a:t>
            </a:r>
            <a:r>
              <a:rPr lang="en-US" sz="1500" err="1"/>
              <a:t>động</a:t>
            </a:r>
            <a:r>
              <a:rPr lang="en-US" sz="1500"/>
              <a:t> Ra Sao? </a:t>
            </a:r>
            <a:r>
              <a:rPr lang="en-US" sz="1500" err="1"/>
              <a:t>Truy</a:t>
            </a:r>
            <a:r>
              <a:rPr lang="en-US" sz="1500"/>
              <a:t> </a:t>
            </a:r>
            <a:r>
              <a:rPr lang="en-US" sz="1500" err="1"/>
              <a:t>cập</a:t>
            </a:r>
            <a:r>
              <a:rPr lang="en-US" sz="1500"/>
              <a:t> </a:t>
            </a:r>
            <a:r>
              <a:rPr lang="en-US" sz="1500" err="1"/>
              <a:t>từ</a:t>
            </a:r>
            <a:r>
              <a:rPr lang="en-US" sz="1500"/>
              <a:t>: https://xuyenvietmedia.com/bert-la-gi-vai-tro-va-cach-thuc-hoat-dong-ra-sao/</a:t>
            </a:r>
          </a:p>
          <a:p>
            <a:pPr marL="0" lvl="0" indent="0" algn="l" rtl="0">
              <a:spcBef>
                <a:spcPts val="0"/>
              </a:spcBef>
              <a:spcAft>
                <a:spcPts val="0"/>
              </a:spcAft>
              <a:buNone/>
            </a:pPr>
            <a:r>
              <a:rPr lang="en-US" sz="1500"/>
              <a:t>[2]. Devlin, J., Chang, M. W., Lee, K., &amp; Toutanova, K. (2018). BERT: Pre-training of Deep Bidirectional Transformers for Language Understanding. </a:t>
            </a:r>
            <a:r>
              <a:rPr lang="en-US" sz="1500" err="1"/>
              <a:t>arXiv</a:t>
            </a:r>
            <a:r>
              <a:rPr lang="en-US" sz="1500"/>
              <a:t> preprint arXiv:1810.04805.</a:t>
            </a:r>
          </a:p>
          <a:p>
            <a:pPr marL="0" lvl="0" indent="0" algn="l" rtl="0">
              <a:spcBef>
                <a:spcPts val="0"/>
              </a:spcBef>
              <a:spcAft>
                <a:spcPts val="0"/>
              </a:spcAft>
              <a:buNone/>
            </a:pPr>
            <a:r>
              <a:rPr lang="en-US" sz="1500"/>
              <a:t>[3]. Vaswani, A., </a:t>
            </a:r>
            <a:r>
              <a:rPr lang="en-US" sz="1500" err="1"/>
              <a:t>Shazeer</a:t>
            </a:r>
            <a:r>
              <a:rPr lang="en-US" sz="1500"/>
              <a:t>, N., Parmar, N., </a:t>
            </a:r>
            <a:r>
              <a:rPr lang="en-US" sz="1500" err="1"/>
              <a:t>Uszkoreit</a:t>
            </a:r>
            <a:r>
              <a:rPr lang="en-US" sz="1500"/>
              <a:t>, J., Jones, L., Gomez, A. N., ... &amp; </a:t>
            </a:r>
            <a:r>
              <a:rPr lang="en-US" sz="1500" err="1"/>
              <a:t>Polosukhin</a:t>
            </a:r>
            <a:r>
              <a:rPr lang="en-US" sz="1500"/>
              <a:t>, I. (2017). Attention is all you need. In Advances in Neural Information Processing Systems (pp. 5998-6008).</a:t>
            </a:r>
          </a:p>
          <a:p>
            <a:pPr marL="0" lvl="0" indent="0" algn="l" rtl="0">
              <a:spcBef>
                <a:spcPts val="0"/>
              </a:spcBef>
              <a:spcAft>
                <a:spcPts val="0"/>
              </a:spcAft>
              <a:buNone/>
            </a:pPr>
            <a:r>
              <a:rPr lang="en-US" sz="1500"/>
              <a:t>[4]. Khanh, P. D. (2020). </a:t>
            </a:r>
            <a:r>
              <a:rPr lang="en-US" sz="1500" err="1"/>
              <a:t>PhoBERT</a:t>
            </a:r>
            <a:r>
              <a:rPr lang="en-US" sz="1500"/>
              <a:t>: </a:t>
            </a:r>
            <a:r>
              <a:rPr lang="en-US" sz="1500" err="1"/>
              <a:t>Một</a:t>
            </a:r>
            <a:r>
              <a:rPr lang="en-US" sz="1500"/>
              <a:t> </a:t>
            </a:r>
            <a:r>
              <a:rPr lang="en-US" sz="1500" err="1"/>
              <a:t>mô</a:t>
            </a:r>
            <a:r>
              <a:rPr lang="en-US" sz="1500"/>
              <a:t> </a:t>
            </a:r>
            <a:r>
              <a:rPr lang="en-US" sz="1500" err="1"/>
              <a:t>hình</a:t>
            </a:r>
            <a:r>
              <a:rPr lang="en-US" sz="1500"/>
              <a:t> </a:t>
            </a:r>
            <a:r>
              <a:rPr lang="en-US" sz="1500" err="1"/>
              <a:t>ngôn</a:t>
            </a:r>
            <a:r>
              <a:rPr lang="en-US" sz="1500"/>
              <a:t> </a:t>
            </a:r>
            <a:r>
              <a:rPr lang="en-US" sz="1500" err="1"/>
              <a:t>ngữ</a:t>
            </a:r>
            <a:r>
              <a:rPr lang="en-US" sz="1500"/>
              <a:t> </a:t>
            </a:r>
            <a:r>
              <a:rPr lang="en-US" sz="1500" err="1"/>
              <a:t>tiếng</a:t>
            </a:r>
            <a:r>
              <a:rPr lang="en-US" sz="1500"/>
              <a:t> </a:t>
            </a:r>
            <a:r>
              <a:rPr lang="en-US" sz="1500" err="1"/>
              <a:t>Việt</a:t>
            </a:r>
            <a:r>
              <a:rPr lang="en-US" sz="1500"/>
              <a:t> </a:t>
            </a:r>
            <a:r>
              <a:rPr lang="en-US" sz="1500" err="1"/>
              <a:t>mã</a:t>
            </a:r>
            <a:r>
              <a:rPr lang="en-US" sz="1500"/>
              <a:t> </a:t>
            </a:r>
            <a:r>
              <a:rPr lang="en-US" sz="1500" err="1"/>
              <a:t>nguồn</a:t>
            </a:r>
            <a:r>
              <a:rPr lang="en-US" sz="1500"/>
              <a:t> </a:t>
            </a:r>
            <a:r>
              <a:rPr lang="en-US" sz="1500" err="1"/>
              <a:t>mở</a:t>
            </a:r>
            <a:r>
              <a:rPr lang="en-US" sz="1500"/>
              <a:t> </a:t>
            </a:r>
            <a:r>
              <a:rPr lang="en-US" sz="1500" err="1"/>
              <a:t>dựa</a:t>
            </a:r>
            <a:r>
              <a:rPr lang="en-US" sz="1500"/>
              <a:t> </a:t>
            </a:r>
            <a:r>
              <a:rPr lang="en-US" sz="1500" err="1"/>
              <a:t>trên</a:t>
            </a:r>
            <a:r>
              <a:rPr lang="en-US" sz="1500"/>
              <a:t> BERT. </a:t>
            </a:r>
            <a:r>
              <a:rPr lang="en-US" sz="1500" err="1"/>
              <a:t>Truy</a:t>
            </a:r>
            <a:r>
              <a:rPr lang="en-US" sz="1500"/>
              <a:t> </a:t>
            </a:r>
            <a:r>
              <a:rPr lang="en-US" sz="1500" err="1"/>
              <a:t>cập</a:t>
            </a:r>
            <a:r>
              <a:rPr lang="en-US" sz="1500"/>
              <a:t> </a:t>
            </a:r>
            <a:r>
              <a:rPr lang="en-US" sz="1500" err="1"/>
              <a:t>từ</a:t>
            </a:r>
            <a:r>
              <a:rPr lang="en-US" sz="1500"/>
              <a:t>: </a:t>
            </a:r>
            <a:r>
              <a:rPr lang="en-US" sz="1500">
                <a:hlinkClick r:id="rId3"/>
              </a:rPr>
              <a:t>https://phamdinhkhanh.github.io/2020/06/04/PhoBERT_Fairseq.htmlhttps://miai.vn/2020/12/14/bert-series-c</a:t>
            </a:r>
            <a:endParaRPr lang="en-US" sz="1500">
              <a:hlinkClick r:id="rId4"/>
            </a:endParaRPr>
          </a:p>
          <a:p>
            <a:pPr marL="0" lvl="0" indent="0" algn="l" rtl="0">
              <a:spcBef>
                <a:spcPts val="0"/>
              </a:spcBef>
              <a:spcAft>
                <a:spcPts val="0"/>
              </a:spcAft>
              <a:buNone/>
            </a:pPr>
            <a:r>
              <a:rPr lang="en-US" sz="1500">
                <a:hlinkClick r:id="rId4"/>
              </a:rPr>
              <a:t>[5]. </a:t>
            </a:r>
            <a:r>
              <a:rPr lang="vi-VN" sz="1500">
                <a:hlinkClick r:id="rId4"/>
              </a:rPr>
              <a:t>Lai, V., Tran, T., &amp; Pham, T. T. (2020). BERT Series - Chương 1: BERT là cái gì? Retrieved from https://miai.vn/2020/12/14/bert-series-chuong-1-bert-la-cai-chi-chi/</a:t>
            </a:r>
            <a:r>
              <a:rPr lang="en-US" sz="1500">
                <a:hlinkClick r:id="rId4"/>
              </a:rPr>
              <a:t>huong-1-bert-la-cai-chi-chi/</a:t>
            </a:r>
            <a:endParaRPr lang="en-US" sz="1500"/>
          </a:p>
        </p:txBody>
      </p:sp>
      <p:sp>
        <p:nvSpPr>
          <p:cNvPr id="2" name="Google Shape;261;p34">
            <a:extLst>
              <a:ext uri="{FF2B5EF4-FFF2-40B4-BE49-F238E27FC236}">
                <a16:creationId xmlns:a16="http://schemas.microsoft.com/office/drawing/2014/main" id="{C4563532-A9E1-BC31-76F7-F22200195AF8}"/>
              </a:ext>
            </a:extLst>
          </p:cNvPr>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Nhóm 3</a:t>
            </a:r>
            <a:endParaRPr sz="1200" i="1">
              <a:solidFill>
                <a:schemeClr val="dk2"/>
              </a:solidFill>
              <a:latin typeface="Playfair Display Black"/>
              <a:ea typeface="Playfair Display Black"/>
              <a:cs typeface="Playfair Display Black"/>
              <a:sym typeface="Playfair Display Black"/>
            </a:endParaRPr>
          </a:p>
        </p:txBody>
      </p:sp>
      <p:sp>
        <p:nvSpPr>
          <p:cNvPr id="3" name="Google Shape;266;p34">
            <a:extLst>
              <a:ext uri="{FF2B5EF4-FFF2-40B4-BE49-F238E27FC236}">
                <a16:creationId xmlns:a16="http://schemas.microsoft.com/office/drawing/2014/main" id="{B6AF5319-C6BD-5F7D-59F0-809C3C29E415}"/>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 name="Google Shape;254;p33">
            <a:extLst>
              <a:ext uri="{FF2B5EF4-FFF2-40B4-BE49-F238E27FC236}">
                <a16:creationId xmlns:a16="http://schemas.microsoft.com/office/drawing/2014/main" id="{C4EDEFD7-594E-AE23-2B85-81B97390F90A}"/>
              </a:ext>
            </a:extLst>
          </p:cNvPr>
          <p:cNvSpPr txBox="1">
            <a:spLocks/>
          </p:cNvSpPr>
          <p:nvPr/>
        </p:nvSpPr>
        <p:spPr>
          <a:xfrm>
            <a:off x="2645863" y="211417"/>
            <a:ext cx="4280478"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PhoBERT: Pre-trained language models for Vietnamese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Giới thiệu</a:t>
            </a:r>
            <a:endParaRPr sz="1200" i="1">
              <a:solidFill>
                <a:schemeClr val="dk2"/>
              </a:solidFill>
              <a:latin typeface="Playfair Display Black"/>
              <a:ea typeface="Playfair Display Black"/>
              <a:cs typeface="Playfair Display Black"/>
              <a:sym typeface="Playfair Display Black"/>
            </a:endParaRPr>
          </a:p>
        </p:txBody>
      </p:sp>
      <p:sp>
        <p:nvSpPr>
          <p:cNvPr id="274" name="Google Shape;274;p35"/>
          <p:cNvSpPr txBox="1">
            <a:spLocks noGrp="1"/>
          </p:cNvSpPr>
          <p:nvPr>
            <p:ph type="title"/>
          </p:nvPr>
        </p:nvSpPr>
        <p:spPr>
          <a:xfrm>
            <a:off x="3777474" y="1385169"/>
            <a:ext cx="332237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Pre-trained</a:t>
            </a:r>
            <a:endParaRPr/>
          </a:p>
        </p:txBody>
      </p:sp>
      <p:sp>
        <p:nvSpPr>
          <p:cNvPr id="275" name="Google Shape;275;p35"/>
          <p:cNvSpPr txBox="1">
            <a:spLocks noGrp="1"/>
          </p:cNvSpPr>
          <p:nvPr>
            <p:ph type="subTitle" idx="1"/>
          </p:nvPr>
        </p:nvSpPr>
        <p:spPr>
          <a:xfrm>
            <a:off x="4051923" y="2244832"/>
            <a:ext cx="4112400" cy="1343400"/>
          </a:xfrm>
          <a:prstGeom prst="rect">
            <a:avLst/>
          </a:prstGeom>
        </p:spPr>
        <p:txBody>
          <a:bodyPr spcFirstLastPara="1" wrap="square" lIns="91425" tIns="91425" rIns="91425" bIns="91425" anchor="ctr" anchorCtr="0">
            <a:noAutofit/>
          </a:bodyPr>
          <a:lstStyle/>
          <a:p>
            <a:pPr marL="0" indent="169863" algn="just">
              <a:lnSpc>
                <a:spcPct val="150000"/>
              </a:lnSpc>
              <a:buClr>
                <a:srgbClr val="000000"/>
              </a:buClr>
              <a:buSzPts val="1800"/>
            </a:pPr>
            <a:r>
              <a:rPr lang="en-US" sz="1400">
                <a:solidFill>
                  <a:srgbClr val="374151"/>
                </a:solidFill>
                <a:latin typeface="Söhne"/>
              </a:rPr>
              <a:t>L</a:t>
            </a:r>
            <a:r>
              <a:rPr lang="vi-VN" sz="1400">
                <a:solidFill>
                  <a:srgbClr val="374151"/>
                </a:solidFill>
                <a:latin typeface="Söhne"/>
              </a:rPr>
              <a:t>à một phương pháp trong học sâu, trong đó một mô hình được huấn luyện trên một tập dữ liệu lớn để học các đặc trưng ngôn ngữ tổng quát trước khi được fine-tune trên các tác vụ cụ thể. </a:t>
            </a:r>
            <a:endParaRPr sz="1400">
              <a:solidFill>
                <a:srgbClr val="374151"/>
              </a:solidFill>
              <a:latin typeface="Söhne"/>
            </a:endParaRPr>
          </a:p>
        </p:txBody>
      </p:sp>
      <p:pic>
        <p:nvPicPr>
          <p:cNvPr id="276" name="Google Shape;276;p35"/>
          <p:cNvPicPr preferRelativeResize="0"/>
          <p:nvPr/>
        </p:nvPicPr>
        <p:blipFill rotWithShape="1">
          <a:blip r:embed="rId3">
            <a:alphaModFix/>
          </a:blip>
          <a:srcRect l="39" r="29"/>
          <a:stretch/>
        </p:blipFill>
        <p:spPr>
          <a:xfrm>
            <a:off x="713100" y="1065475"/>
            <a:ext cx="2269073" cy="3404426"/>
          </a:xfrm>
          <a:prstGeom prst="rect">
            <a:avLst/>
          </a:prstGeom>
          <a:noFill/>
          <a:ln w="9525" cap="flat" cmpd="sng">
            <a:solidFill>
              <a:schemeClr val="dk1"/>
            </a:solidFill>
            <a:prstDash val="solid"/>
            <a:round/>
            <a:headEnd type="none" w="sm" len="sm"/>
            <a:tailEnd type="none" w="sm" len="sm"/>
          </a:ln>
        </p:spPr>
      </p:pic>
      <p:sp>
        <p:nvSpPr>
          <p:cNvPr id="277" name="Google Shape;277;p35"/>
          <p:cNvSpPr txBox="1">
            <a:spLocks noGrp="1"/>
          </p:cNvSpPr>
          <p:nvPr>
            <p:ph type="ctrTitle" idx="4294967295"/>
          </p:nvPr>
        </p:nvSpPr>
        <p:spPr>
          <a:xfrm>
            <a:off x="4024950" y="221350"/>
            <a:ext cx="1094100"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Đặt vấn đề</a:t>
            </a:r>
            <a:endParaRPr sz="1200">
              <a:solidFill>
                <a:schemeClr val="dk2"/>
              </a:solidFill>
            </a:endParaRPr>
          </a:p>
        </p:txBody>
      </p:sp>
      <p:sp>
        <p:nvSpPr>
          <p:cNvPr id="278" name="Google Shape;278;p35"/>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79" name="Google Shape;279;p35"/>
          <p:cNvSpPr/>
          <p:nvPr/>
        </p:nvSpPr>
        <p:spPr>
          <a:xfrm>
            <a:off x="7065066" y="1492132"/>
            <a:ext cx="1386012" cy="627874"/>
          </a:xfrm>
          <a:prstGeom prst="rect">
            <a:avLst/>
          </a:prstGeom>
        </p:spPr>
        <p:txBody>
          <a:bodyPr>
            <a:prstTxWarp prst="textPlain">
              <a:avLst/>
            </a:prstTxWarp>
          </a:bodyPr>
          <a:lstStyle/>
          <a:p>
            <a:pPr lvl="0" algn="ctr"/>
            <a:r>
              <a:rPr lang="en-US" b="1" err="1">
                <a:ln w="9525" cap="flat" cmpd="sng">
                  <a:solidFill>
                    <a:schemeClr val="dk2"/>
                  </a:solidFill>
                  <a:prstDash val="solid"/>
                  <a:round/>
                  <a:headEnd type="none" w="sm" len="sm"/>
                  <a:tailEnd type="none" w="sm" len="sm"/>
                </a:ln>
                <a:noFill/>
                <a:latin typeface="Playfair Display"/>
              </a:rPr>
              <a:t>l</a:t>
            </a:r>
            <a:r>
              <a:rPr lang="en-US" b="1" i="0" err="1">
                <a:ln w="9525" cap="flat" cmpd="sng">
                  <a:solidFill>
                    <a:schemeClr val="dk2"/>
                  </a:solidFill>
                  <a:prstDash val="solid"/>
                  <a:round/>
                  <a:headEnd type="none" w="sm" len="sm"/>
                  <a:tailEnd type="none" w="sm" len="sm"/>
                </a:ln>
                <a:noFill/>
                <a:latin typeface="Playfair Display"/>
              </a:rPr>
              <a:t>à</a:t>
            </a:r>
            <a:r>
              <a:rPr lang="en-US" b="1" i="0">
                <a:ln w="9525" cap="flat" cmpd="sng">
                  <a:solidFill>
                    <a:schemeClr val="dk2"/>
                  </a:solidFill>
                  <a:prstDash val="solid"/>
                  <a:round/>
                  <a:headEnd type="none" w="sm" len="sm"/>
                  <a:tailEnd type="none" w="sm" len="sm"/>
                </a:ln>
                <a:noFill/>
                <a:latin typeface="Playfair Display"/>
              </a:rPr>
              <a:t> </a:t>
            </a:r>
            <a:r>
              <a:rPr lang="en-US" b="1" i="0" err="1">
                <a:ln w="9525" cap="flat" cmpd="sng">
                  <a:solidFill>
                    <a:schemeClr val="dk2"/>
                  </a:solidFill>
                  <a:prstDash val="solid"/>
                  <a:round/>
                  <a:headEnd type="none" w="sm" len="sm"/>
                  <a:tailEnd type="none" w="sm" len="sm"/>
                </a:ln>
                <a:noFill/>
                <a:latin typeface="Playfair Display"/>
              </a:rPr>
              <a:t>gì</a:t>
            </a:r>
            <a:r>
              <a:rPr lang="en-US" b="1" i="0">
                <a:ln w="9525" cap="flat" cmpd="sng">
                  <a:solidFill>
                    <a:schemeClr val="dk2"/>
                  </a:solidFill>
                  <a:prstDash val="solid"/>
                  <a:round/>
                  <a:headEnd type="none" w="sm" len="sm"/>
                  <a:tailEnd type="none" w="sm" len="sm"/>
                </a:ln>
                <a:noFill/>
                <a:latin typeface="Playfair Display"/>
              </a:rPr>
              <a:t>?</a:t>
            </a:r>
            <a:endParaRPr b="1" i="0">
              <a:ln w="9525" cap="flat" cmpd="sng">
                <a:solidFill>
                  <a:schemeClr val="dk2"/>
                </a:solidFill>
                <a:prstDash val="solid"/>
                <a:round/>
                <a:headEnd type="none" w="sm" len="sm"/>
                <a:tailEnd type="none" w="sm" len="sm"/>
              </a:ln>
              <a:noFill/>
              <a:latin typeface="Playfair Display"/>
            </a:endParaRPr>
          </a:p>
        </p:txBody>
      </p:sp>
      <p:pic>
        <p:nvPicPr>
          <p:cNvPr id="2" name="Hình ảnh 2" descr="Ảnh có chứa văn bản, đồ điện tử&#10;&#10;Mô tả được tự động tạo">
            <a:extLst>
              <a:ext uri="{FF2B5EF4-FFF2-40B4-BE49-F238E27FC236}">
                <a16:creationId xmlns:a16="http://schemas.microsoft.com/office/drawing/2014/main" id="{0A69F31D-AA09-BDE3-1B3E-9A2A727F1037}"/>
              </a:ext>
            </a:extLst>
          </p:cNvPr>
          <p:cNvPicPr>
            <a:picLocks noChangeAspect="1"/>
          </p:cNvPicPr>
          <p:nvPr/>
        </p:nvPicPr>
        <p:blipFill>
          <a:blip r:embed="rId4"/>
          <a:stretch>
            <a:fillRect/>
          </a:stretch>
        </p:blipFill>
        <p:spPr>
          <a:xfrm>
            <a:off x="670095" y="1010256"/>
            <a:ext cx="2359292" cy="3524347"/>
          </a:xfrm>
          <a:prstGeom prst="rect">
            <a:avLst/>
          </a:prstGeom>
        </p:spPr>
      </p:pic>
    </p:spTree>
    <p:extLst>
      <p:ext uri="{BB962C8B-B14F-4D97-AF65-F5344CB8AC3E}">
        <p14:creationId xmlns:p14="http://schemas.microsoft.com/office/powerpoint/2010/main" val="29939851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61;p34">
            <a:extLst>
              <a:ext uri="{FF2B5EF4-FFF2-40B4-BE49-F238E27FC236}">
                <a16:creationId xmlns:a16="http://schemas.microsoft.com/office/drawing/2014/main" id="{770B4B36-AED0-4D1C-47DE-70B8C629F742}"/>
              </a:ext>
            </a:extLst>
          </p:cNvPr>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Nhóm 3</a:t>
            </a:r>
            <a:endParaRPr sz="1200" i="1">
              <a:solidFill>
                <a:schemeClr val="dk2"/>
              </a:solidFill>
              <a:latin typeface="Playfair Display Black"/>
              <a:ea typeface="Playfair Display Black"/>
              <a:cs typeface="Playfair Display Black"/>
              <a:sym typeface="Playfair Display Black"/>
            </a:endParaRPr>
          </a:p>
        </p:txBody>
      </p:sp>
      <p:sp>
        <p:nvSpPr>
          <p:cNvPr id="5" name="Google Shape;266;p34">
            <a:extLst>
              <a:ext uri="{FF2B5EF4-FFF2-40B4-BE49-F238E27FC236}">
                <a16:creationId xmlns:a16="http://schemas.microsoft.com/office/drawing/2014/main" id="{5C9F6AA6-44B6-1C73-8F6D-8C4A72D1CE13}"/>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6" name="Google Shape;254;p33">
            <a:extLst>
              <a:ext uri="{FF2B5EF4-FFF2-40B4-BE49-F238E27FC236}">
                <a16:creationId xmlns:a16="http://schemas.microsoft.com/office/drawing/2014/main" id="{7AB34694-5C88-B5BF-BD8F-38A743536DD2}"/>
              </a:ext>
            </a:extLst>
          </p:cNvPr>
          <p:cNvSpPr txBox="1">
            <a:spLocks/>
          </p:cNvSpPr>
          <p:nvPr/>
        </p:nvSpPr>
        <p:spPr>
          <a:xfrm>
            <a:off x="2645863" y="211417"/>
            <a:ext cx="4280478"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a:t>PhoBERT: Pre-trained language models for Vietnamese</a:t>
            </a:r>
          </a:p>
        </p:txBody>
      </p:sp>
      <p:sp>
        <p:nvSpPr>
          <p:cNvPr id="7" name="Google Shape;808;p54">
            <a:extLst>
              <a:ext uri="{FF2B5EF4-FFF2-40B4-BE49-F238E27FC236}">
                <a16:creationId xmlns:a16="http://schemas.microsoft.com/office/drawing/2014/main" id="{88CF3BAA-7091-F658-7B96-8391C5DC2FBD}"/>
              </a:ext>
            </a:extLst>
          </p:cNvPr>
          <p:cNvSpPr txBox="1">
            <a:spLocks noGrp="1"/>
          </p:cNvSpPr>
          <p:nvPr>
            <p:ph type="title"/>
          </p:nvPr>
        </p:nvSpPr>
        <p:spPr>
          <a:xfrm>
            <a:off x="583161" y="1988952"/>
            <a:ext cx="3434700" cy="873000"/>
          </a:xfrm>
          <a:prstGeom prst="rect">
            <a:avLst/>
          </a:prstGeom>
        </p:spPr>
        <p:txBody>
          <a:bodyPr spcFirstLastPara="1" wrap="square" lIns="91425" tIns="91425" rIns="91425" bIns="91425" anchor="ctr" anchorCtr="0">
            <a:noAutofit/>
          </a:bodyPr>
          <a:lstStyle/>
          <a:p>
            <a:pPr>
              <a:lnSpc>
                <a:spcPct val="150000"/>
              </a:lnSpc>
              <a:buSzPts val="3000"/>
            </a:pPr>
            <a:r>
              <a:rPr lang="en" sz="2800"/>
              <a:t>CẢM ƠN THẦY </a:t>
            </a:r>
            <a:br>
              <a:rPr lang="en" sz="2800"/>
            </a:br>
            <a:r>
              <a:rPr lang="en" sz="2800"/>
              <a:t>VÀ CÁC BẠN ĐÃ </a:t>
            </a:r>
            <a:br>
              <a:rPr lang="en" sz="2800"/>
            </a:br>
            <a:r>
              <a:rPr lang="en" sz="2800"/>
              <a:t>LẮNG NGHE!</a:t>
            </a:r>
            <a:endParaRPr sz="2800"/>
          </a:p>
        </p:txBody>
      </p:sp>
      <p:pic>
        <p:nvPicPr>
          <p:cNvPr id="8" name="Google Shape;813;p54">
            <a:extLst>
              <a:ext uri="{FF2B5EF4-FFF2-40B4-BE49-F238E27FC236}">
                <a16:creationId xmlns:a16="http://schemas.microsoft.com/office/drawing/2014/main" id="{9486AAD3-5C4D-F5E5-C7DB-A2ADD20C3BCB}"/>
              </a:ext>
            </a:extLst>
          </p:cNvPr>
          <p:cNvPicPr preferRelativeResize="0"/>
          <p:nvPr/>
        </p:nvPicPr>
        <p:blipFill rotWithShape="1">
          <a:blip r:embed="rId2"/>
          <a:srcRect t="10382" b="10382"/>
          <a:stretch/>
        </p:blipFill>
        <p:spPr>
          <a:xfrm>
            <a:off x="4572000" y="747075"/>
            <a:ext cx="3764552" cy="1678377"/>
          </a:xfrm>
          <a:prstGeom prst="rect">
            <a:avLst/>
          </a:prstGeom>
          <a:noFill/>
          <a:ln w="9525" cap="flat" cmpd="sng">
            <a:solidFill>
              <a:schemeClr val="dk1"/>
            </a:solidFill>
            <a:prstDash val="solid"/>
            <a:round/>
            <a:headEnd type="none" w="sm" len="sm"/>
            <a:tailEnd type="none" w="sm" len="sm"/>
          </a:ln>
        </p:spPr>
      </p:pic>
      <p:pic>
        <p:nvPicPr>
          <p:cNvPr id="9" name="Google Shape;814;p54">
            <a:extLst>
              <a:ext uri="{FF2B5EF4-FFF2-40B4-BE49-F238E27FC236}">
                <a16:creationId xmlns:a16="http://schemas.microsoft.com/office/drawing/2014/main" id="{19906F82-8DC7-BE97-73D6-293377EA4CC1}"/>
              </a:ext>
            </a:extLst>
          </p:cNvPr>
          <p:cNvPicPr preferRelativeResize="0"/>
          <p:nvPr/>
        </p:nvPicPr>
        <p:blipFill rotWithShape="1">
          <a:blip r:embed="rId3"/>
          <a:srcRect t="3324" b="3324"/>
          <a:stretch/>
        </p:blipFill>
        <p:spPr>
          <a:xfrm>
            <a:off x="4572000" y="2779325"/>
            <a:ext cx="3764552" cy="1678377"/>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28659479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2"/>
          <p:cNvSpPr txBox="1">
            <a:spLocks noGrp="1"/>
          </p:cNvSpPr>
          <p:nvPr>
            <p:ph type="body" idx="1"/>
          </p:nvPr>
        </p:nvSpPr>
        <p:spPr>
          <a:xfrm>
            <a:off x="980225" y="2269100"/>
            <a:ext cx="4085700" cy="2032200"/>
          </a:xfrm>
          <a:prstGeom prst="rect">
            <a:avLst/>
          </a:prstGeom>
        </p:spPr>
        <p:txBody>
          <a:bodyPr spcFirstLastPara="1" wrap="square" lIns="91425" tIns="91425" rIns="91425" bIns="91425" anchor="ctr" anchorCtr="0">
            <a:noAutofit/>
          </a:bodyPr>
          <a:lstStyle/>
          <a:p>
            <a:pPr marL="0" lvl="0" indent="169863" algn="just">
              <a:lnSpc>
                <a:spcPct val="150000"/>
              </a:lnSpc>
              <a:buClr>
                <a:srgbClr val="000000"/>
              </a:buClr>
              <a:buSzPts val="1800"/>
              <a:buNone/>
            </a:pPr>
            <a:r>
              <a:rPr lang="en-US">
                <a:solidFill>
                  <a:srgbClr val="374151"/>
                </a:solidFill>
                <a:latin typeface="Söhne"/>
              </a:rPr>
              <a:t>1. </a:t>
            </a:r>
            <a:r>
              <a:rPr lang="vi-VN">
                <a:solidFill>
                  <a:srgbClr val="374151"/>
                </a:solidFill>
                <a:latin typeface="Söhne"/>
              </a:rPr>
              <a:t>Transfer learning</a:t>
            </a:r>
            <a:endParaRPr lang="en-US">
              <a:solidFill>
                <a:srgbClr val="374151"/>
              </a:solidFill>
              <a:latin typeface="Söhne"/>
            </a:endParaRPr>
          </a:p>
          <a:p>
            <a:pPr marL="0" lvl="0" indent="169863" algn="just">
              <a:lnSpc>
                <a:spcPct val="150000"/>
              </a:lnSpc>
              <a:buClr>
                <a:srgbClr val="000000"/>
              </a:buClr>
              <a:buSzPts val="1800"/>
              <a:buNone/>
            </a:pPr>
            <a:r>
              <a:rPr lang="en-US">
                <a:solidFill>
                  <a:srgbClr val="374151"/>
                </a:solidFill>
                <a:latin typeface="Söhne"/>
              </a:rPr>
              <a:t>2. </a:t>
            </a:r>
            <a:r>
              <a:rPr lang="vi-VN">
                <a:solidFill>
                  <a:srgbClr val="374151"/>
                </a:solidFill>
                <a:latin typeface="Söhne"/>
              </a:rPr>
              <a:t>Hiệu suất tốt</a:t>
            </a:r>
            <a:endParaRPr lang="en-US">
              <a:solidFill>
                <a:srgbClr val="374151"/>
              </a:solidFill>
              <a:latin typeface="Söhne"/>
            </a:endParaRPr>
          </a:p>
          <a:p>
            <a:pPr marL="0" lvl="0" indent="169863" algn="just">
              <a:lnSpc>
                <a:spcPct val="150000"/>
              </a:lnSpc>
              <a:buClr>
                <a:srgbClr val="000000"/>
              </a:buClr>
              <a:buSzPts val="1800"/>
              <a:buNone/>
            </a:pPr>
            <a:r>
              <a:rPr lang="en-US" b="1">
                <a:solidFill>
                  <a:srgbClr val="374151"/>
                </a:solidFill>
                <a:latin typeface="Söhne"/>
              </a:rPr>
              <a:t>3. </a:t>
            </a:r>
            <a:r>
              <a:rPr lang="vi-VN" b="1">
                <a:solidFill>
                  <a:srgbClr val="374151"/>
                </a:solidFill>
                <a:latin typeface="Söhne"/>
              </a:rPr>
              <a:t>Xử lý ngôn ngữ tự nhiên</a:t>
            </a:r>
            <a:endParaRPr lang="en-US" b="1">
              <a:solidFill>
                <a:srgbClr val="374151"/>
              </a:solidFill>
              <a:latin typeface="Söhne"/>
            </a:endParaRPr>
          </a:p>
          <a:p>
            <a:pPr marL="0" lvl="0" indent="169863" algn="just">
              <a:lnSpc>
                <a:spcPct val="150000"/>
              </a:lnSpc>
              <a:buClr>
                <a:srgbClr val="000000"/>
              </a:buClr>
              <a:buSzPts val="1800"/>
              <a:buNone/>
            </a:pPr>
            <a:r>
              <a:rPr lang="en-US">
                <a:solidFill>
                  <a:srgbClr val="374151"/>
                </a:solidFill>
                <a:latin typeface="Söhne"/>
              </a:rPr>
              <a:t>4. </a:t>
            </a:r>
            <a:r>
              <a:rPr lang="vi-VN">
                <a:solidFill>
                  <a:srgbClr val="374151"/>
                </a:solidFill>
                <a:latin typeface="Söhne"/>
              </a:rPr>
              <a:t>Tiết kiệm tài nguyên</a:t>
            </a:r>
            <a:endParaRPr lang="en-US">
              <a:solidFill>
                <a:srgbClr val="374151"/>
              </a:solidFill>
              <a:latin typeface="Söhne"/>
            </a:endParaRPr>
          </a:p>
          <a:p>
            <a:pPr marL="0" lvl="0" indent="169863" algn="just">
              <a:lnSpc>
                <a:spcPct val="150000"/>
              </a:lnSpc>
              <a:buClr>
                <a:srgbClr val="000000"/>
              </a:buClr>
              <a:buSzPts val="1800"/>
              <a:buNone/>
            </a:pPr>
            <a:r>
              <a:rPr lang="en-US">
                <a:solidFill>
                  <a:srgbClr val="374151"/>
                </a:solidFill>
                <a:latin typeface="Söhne"/>
              </a:rPr>
              <a:t>5. Sự </a:t>
            </a:r>
            <a:r>
              <a:rPr lang="en-US" err="1">
                <a:solidFill>
                  <a:srgbClr val="374151"/>
                </a:solidFill>
                <a:latin typeface="Söhne"/>
              </a:rPr>
              <a:t>đa</a:t>
            </a:r>
            <a:r>
              <a:rPr lang="en-US">
                <a:solidFill>
                  <a:srgbClr val="374151"/>
                </a:solidFill>
                <a:latin typeface="Söhne"/>
              </a:rPr>
              <a:t> </a:t>
            </a:r>
            <a:r>
              <a:rPr lang="en-US" err="1">
                <a:solidFill>
                  <a:srgbClr val="374151"/>
                </a:solidFill>
                <a:latin typeface="Söhne"/>
              </a:rPr>
              <a:t>dụng</a:t>
            </a:r>
            <a:endParaRPr>
              <a:solidFill>
                <a:srgbClr val="374151"/>
              </a:solidFill>
              <a:latin typeface="Söhne"/>
            </a:endParaRPr>
          </a:p>
        </p:txBody>
      </p:sp>
      <p:sp>
        <p:nvSpPr>
          <p:cNvPr id="226" name="Google Shape;226;p32"/>
          <p:cNvSpPr txBox="1">
            <a:spLocks noGrp="1"/>
          </p:cNvSpPr>
          <p:nvPr>
            <p:ph type="title"/>
          </p:nvPr>
        </p:nvSpPr>
        <p:spPr>
          <a:xfrm>
            <a:off x="987124" y="1050439"/>
            <a:ext cx="4294800" cy="86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Tại sao cần</a:t>
            </a:r>
            <a:endParaRPr/>
          </a:p>
        </p:txBody>
      </p:sp>
      <p:sp>
        <p:nvSpPr>
          <p:cNvPr id="227" name="Google Shape;227;p32"/>
          <p:cNvSpPr/>
          <p:nvPr/>
        </p:nvSpPr>
        <p:spPr>
          <a:xfrm>
            <a:off x="1084224" y="1816651"/>
            <a:ext cx="2241195" cy="318675"/>
          </a:xfrm>
          <a:prstGeom prst="rect">
            <a:avLst/>
          </a:prstGeom>
        </p:spPr>
        <p:txBody>
          <a:bodyPr>
            <a:prstTxWarp prst="textPlain">
              <a:avLst/>
            </a:prstTxWarp>
          </a:bodyPr>
          <a:lstStyle/>
          <a:p>
            <a:pPr lvl="0" algn="ctr"/>
            <a:r>
              <a:rPr lang="en-US" b="1" i="0">
                <a:ln w="9525" cap="flat" cmpd="sng">
                  <a:solidFill>
                    <a:schemeClr val="dk1"/>
                  </a:solidFill>
                  <a:prstDash val="solid"/>
                  <a:round/>
                  <a:headEnd type="none" w="sm" len="sm"/>
                  <a:tailEnd type="none" w="sm" len="sm"/>
                </a:ln>
                <a:noFill/>
                <a:latin typeface="Playfair Display"/>
              </a:rPr>
              <a:t>Pre-trained</a:t>
            </a:r>
            <a:endParaRPr b="1" i="0">
              <a:ln w="9525" cap="flat" cmpd="sng">
                <a:solidFill>
                  <a:schemeClr val="dk1"/>
                </a:solidFill>
                <a:prstDash val="solid"/>
                <a:round/>
                <a:headEnd type="none" w="sm" len="sm"/>
                <a:tailEnd type="none" w="sm" len="sm"/>
              </a:ln>
              <a:noFill/>
              <a:latin typeface="Playfair Display"/>
            </a:endParaRPr>
          </a:p>
        </p:txBody>
      </p:sp>
      <p:sp>
        <p:nvSpPr>
          <p:cNvPr id="228" name="Google Shape;228;p32"/>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29" name="Google Shape;229;p32"/>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Giới thiệu</a:t>
            </a:r>
            <a:endParaRPr sz="1200" i="1">
              <a:solidFill>
                <a:schemeClr val="dk2"/>
              </a:solidFill>
              <a:latin typeface="Playfair Display Black"/>
              <a:ea typeface="Playfair Display Black"/>
              <a:cs typeface="Playfair Display Black"/>
              <a:sym typeface="Playfair Display Black"/>
            </a:endParaRPr>
          </a:p>
        </p:txBody>
      </p:sp>
      <p:sp>
        <p:nvSpPr>
          <p:cNvPr id="230" name="Google Shape;230;p32"/>
          <p:cNvSpPr txBox="1">
            <a:spLocks noGrp="1"/>
          </p:cNvSpPr>
          <p:nvPr>
            <p:ph type="ctrTitle" idx="4294967295"/>
          </p:nvPr>
        </p:nvSpPr>
        <p:spPr>
          <a:xfrm>
            <a:off x="4024950" y="221350"/>
            <a:ext cx="1094100"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2"/>
                </a:solidFill>
              </a:rPr>
              <a:t>Đặt vấn </a:t>
            </a:r>
            <a:r>
              <a:rPr lang="en" sz="1200"/>
              <a:t>đề</a:t>
            </a:r>
            <a:endParaRPr sz="1200">
              <a:solidFill>
                <a:schemeClr val="dk2"/>
              </a:solidFill>
            </a:endParaRPr>
          </a:p>
        </p:txBody>
      </p:sp>
      <p:pic>
        <p:nvPicPr>
          <p:cNvPr id="231" name="Google Shape;231;p32"/>
          <p:cNvPicPr preferRelativeResize="0"/>
          <p:nvPr/>
        </p:nvPicPr>
        <p:blipFill rotWithShape="1">
          <a:blip r:embed="rId3">
            <a:alphaModFix/>
          </a:blip>
          <a:srcRect l="17675" t="36334" r="17675" b="20213"/>
          <a:stretch/>
        </p:blipFill>
        <p:spPr>
          <a:xfrm>
            <a:off x="5056800" y="1011650"/>
            <a:ext cx="3374099" cy="3458248"/>
          </a:xfrm>
          <a:prstGeom prst="rect">
            <a:avLst/>
          </a:prstGeom>
          <a:noFill/>
          <a:ln w="9525" cap="flat" cmpd="sng">
            <a:solidFill>
              <a:schemeClr val="dk1"/>
            </a:solidFill>
            <a:prstDash val="solid"/>
            <a:round/>
            <a:headEnd type="none" w="sm" len="sm"/>
            <a:tailEnd type="none" w="sm" len="sm"/>
          </a:ln>
        </p:spPr>
      </p:pic>
      <p:pic>
        <p:nvPicPr>
          <p:cNvPr id="2" name="Hình ảnh 2" descr="Ảnh có chứa văn bản, thiết bị&#10;&#10;Mô tả được tự động tạo">
            <a:extLst>
              <a:ext uri="{FF2B5EF4-FFF2-40B4-BE49-F238E27FC236}">
                <a16:creationId xmlns:a16="http://schemas.microsoft.com/office/drawing/2014/main" id="{C6D1F35A-03E4-5A53-5770-568A1D5745C5}"/>
              </a:ext>
            </a:extLst>
          </p:cNvPr>
          <p:cNvPicPr>
            <a:picLocks noChangeAspect="1"/>
          </p:cNvPicPr>
          <p:nvPr/>
        </p:nvPicPr>
        <p:blipFill>
          <a:blip r:embed="rId4"/>
          <a:stretch>
            <a:fillRect/>
          </a:stretch>
        </p:blipFill>
        <p:spPr>
          <a:xfrm>
            <a:off x="5010878" y="964996"/>
            <a:ext cx="3463027" cy="35494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43"/>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Giới thiệu</a:t>
            </a:r>
            <a:endParaRPr sz="1200" i="1">
              <a:solidFill>
                <a:schemeClr val="dk2"/>
              </a:solidFill>
              <a:latin typeface="Playfair Display Black"/>
              <a:ea typeface="Playfair Display Black"/>
              <a:cs typeface="Playfair Display Black"/>
              <a:sym typeface="Playfair Display Black"/>
            </a:endParaRPr>
          </a:p>
        </p:txBody>
      </p:sp>
      <p:sp>
        <p:nvSpPr>
          <p:cNvPr id="466" name="Google Shape;466;p43"/>
          <p:cNvSpPr txBox="1">
            <a:spLocks noGrp="1"/>
          </p:cNvSpPr>
          <p:nvPr>
            <p:ph type="ctrTitle" idx="4294967295"/>
          </p:nvPr>
        </p:nvSpPr>
        <p:spPr>
          <a:xfrm>
            <a:off x="3763400" y="217836"/>
            <a:ext cx="1617199"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Đặt vấn đề</a:t>
            </a:r>
            <a:endParaRPr sz="1200">
              <a:solidFill>
                <a:schemeClr val="dk2"/>
              </a:solidFill>
            </a:endParaRPr>
          </a:p>
        </p:txBody>
      </p:sp>
      <p:sp>
        <p:nvSpPr>
          <p:cNvPr id="467" name="Google Shape;467;p43"/>
          <p:cNvSpPr txBox="1">
            <a:spLocks noGrp="1"/>
          </p:cNvSpPr>
          <p:nvPr>
            <p:ph type="title"/>
          </p:nvPr>
        </p:nvSpPr>
        <p:spPr>
          <a:xfrm>
            <a:off x="713100" y="3058306"/>
            <a:ext cx="2258100" cy="9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GPT</a:t>
            </a:r>
            <a:endParaRPr sz="2400"/>
          </a:p>
        </p:txBody>
      </p:sp>
      <p:sp>
        <p:nvSpPr>
          <p:cNvPr id="468" name="Google Shape;468;p43"/>
          <p:cNvSpPr txBox="1">
            <a:spLocks noGrp="1"/>
          </p:cNvSpPr>
          <p:nvPr>
            <p:ph type="subTitle" idx="1"/>
          </p:nvPr>
        </p:nvSpPr>
        <p:spPr>
          <a:xfrm>
            <a:off x="391363" y="3783462"/>
            <a:ext cx="3051587" cy="810849"/>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400" err="1">
                <a:solidFill>
                  <a:srgbClr val="374151"/>
                </a:solidFill>
                <a:latin typeface="Söhne"/>
              </a:rPr>
              <a:t>Phát</a:t>
            </a:r>
            <a:r>
              <a:rPr lang="en-US" sz="1400">
                <a:solidFill>
                  <a:srgbClr val="374151"/>
                </a:solidFill>
                <a:latin typeface="Söhne"/>
              </a:rPr>
              <a:t> </a:t>
            </a:r>
            <a:r>
              <a:rPr lang="en-US" sz="1400" err="1">
                <a:solidFill>
                  <a:srgbClr val="374151"/>
                </a:solidFill>
                <a:latin typeface="Söhne"/>
              </a:rPr>
              <a:t>triển</a:t>
            </a:r>
            <a:r>
              <a:rPr lang="en-US" sz="1400">
                <a:solidFill>
                  <a:srgbClr val="374151"/>
                </a:solidFill>
                <a:latin typeface="Söhne"/>
              </a:rPr>
              <a:t> </a:t>
            </a:r>
            <a:r>
              <a:rPr lang="en-US" sz="1400" err="1">
                <a:solidFill>
                  <a:srgbClr val="374151"/>
                </a:solidFill>
                <a:latin typeface="Söhne"/>
              </a:rPr>
              <a:t>bởi</a:t>
            </a:r>
            <a:r>
              <a:rPr lang="en-US" sz="1400">
                <a:solidFill>
                  <a:srgbClr val="374151"/>
                </a:solidFill>
                <a:latin typeface="Söhne"/>
              </a:rPr>
              <a:t> </a:t>
            </a:r>
            <a:r>
              <a:rPr lang="en-US" sz="1400" err="1">
                <a:solidFill>
                  <a:srgbClr val="374151"/>
                </a:solidFill>
                <a:latin typeface="Söhne"/>
              </a:rPr>
              <a:t>OpenAI</a:t>
            </a:r>
            <a:r>
              <a:rPr lang="en-US" sz="1400" b="0" i="0">
                <a:solidFill>
                  <a:srgbClr val="374151"/>
                </a:solidFill>
                <a:effectLst/>
                <a:latin typeface="Söhne"/>
              </a:rPr>
              <a:t>.</a:t>
            </a:r>
            <a:r>
              <a:rPr lang="vi-VN" sz="1400" b="0" i="0">
                <a:solidFill>
                  <a:srgbClr val="374151"/>
                </a:solidFill>
                <a:effectLst/>
                <a:latin typeface="Söhne"/>
              </a:rPr>
              <a:t> </a:t>
            </a:r>
            <a:endParaRPr lang="en-US" sz="1400" b="0" i="0">
              <a:solidFill>
                <a:srgbClr val="374151"/>
              </a:solidFill>
              <a:effectLst/>
              <a:latin typeface="Söhne"/>
            </a:endParaRPr>
          </a:p>
          <a:p>
            <a:pPr marL="0" lvl="0" indent="0" rtl="0">
              <a:spcBef>
                <a:spcPts val="0"/>
              </a:spcBef>
              <a:spcAft>
                <a:spcPts val="0"/>
              </a:spcAft>
              <a:buNone/>
            </a:pPr>
            <a:r>
              <a:rPr lang="en-US" sz="1400" b="0" i="0" err="1">
                <a:solidFill>
                  <a:srgbClr val="374151"/>
                </a:solidFill>
                <a:effectLst/>
                <a:latin typeface="Söhne"/>
              </a:rPr>
              <a:t>Ứn</a:t>
            </a:r>
            <a:r>
              <a:rPr lang="en-US" sz="1400" err="1">
                <a:solidFill>
                  <a:srgbClr val="374151"/>
                </a:solidFill>
                <a:latin typeface="Söhne"/>
              </a:rPr>
              <a:t>g</a:t>
            </a:r>
            <a:r>
              <a:rPr lang="en-US" sz="1400">
                <a:solidFill>
                  <a:srgbClr val="374151"/>
                </a:solidFill>
                <a:latin typeface="Söhne"/>
              </a:rPr>
              <a:t> </a:t>
            </a:r>
            <a:r>
              <a:rPr lang="en-US" sz="1400" err="1">
                <a:solidFill>
                  <a:srgbClr val="374151"/>
                </a:solidFill>
                <a:latin typeface="Söhne"/>
              </a:rPr>
              <a:t>dụng</a:t>
            </a:r>
            <a:r>
              <a:rPr lang="en-US" sz="1400">
                <a:solidFill>
                  <a:srgbClr val="374151"/>
                </a:solidFill>
                <a:latin typeface="Söhne"/>
              </a:rPr>
              <a:t> </a:t>
            </a:r>
            <a:r>
              <a:rPr lang="en-US" sz="1400" err="1">
                <a:solidFill>
                  <a:srgbClr val="374151"/>
                </a:solidFill>
                <a:latin typeface="Söhne"/>
              </a:rPr>
              <a:t>trong</a:t>
            </a:r>
            <a:r>
              <a:rPr lang="en-US" sz="1400">
                <a:solidFill>
                  <a:srgbClr val="374151"/>
                </a:solidFill>
                <a:latin typeface="Söhne"/>
              </a:rPr>
              <a:t> </a:t>
            </a:r>
            <a:r>
              <a:rPr lang="vi-VN" sz="1400" b="0" i="0">
                <a:solidFill>
                  <a:srgbClr val="374151"/>
                </a:solidFill>
                <a:effectLst/>
                <a:latin typeface="Söhne"/>
              </a:rPr>
              <a:t>sinh văn bản, dịch máy và tạo ra nội dung tự động.</a:t>
            </a:r>
            <a:endParaRPr lang="en-US" sz="1400"/>
          </a:p>
        </p:txBody>
      </p:sp>
      <p:sp>
        <p:nvSpPr>
          <p:cNvPr id="469" name="Google Shape;469;p43"/>
          <p:cNvSpPr txBox="1">
            <a:spLocks noGrp="1"/>
          </p:cNvSpPr>
          <p:nvPr>
            <p:ph type="title" idx="2"/>
          </p:nvPr>
        </p:nvSpPr>
        <p:spPr>
          <a:xfrm>
            <a:off x="3495011" y="1409238"/>
            <a:ext cx="2258100" cy="9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BERT</a:t>
            </a:r>
            <a:endParaRPr sz="2400"/>
          </a:p>
        </p:txBody>
      </p:sp>
      <p:sp>
        <p:nvSpPr>
          <p:cNvPr id="470" name="Google Shape;470;p43"/>
          <p:cNvSpPr txBox="1">
            <a:spLocks noGrp="1"/>
          </p:cNvSpPr>
          <p:nvPr>
            <p:ph type="subTitle" idx="3"/>
          </p:nvPr>
        </p:nvSpPr>
        <p:spPr>
          <a:xfrm>
            <a:off x="3248825" y="2235575"/>
            <a:ext cx="2646351" cy="598800"/>
          </a:xfrm>
          <a:prstGeom prst="rect">
            <a:avLst/>
          </a:prstGeom>
        </p:spPr>
        <p:txBody>
          <a:bodyPr spcFirstLastPara="1" wrap="square" lIns="91425" tIns="91425" rIns="91425" bIns="91425" anchor="ctr" anchorCtr="0">
            <a:noAutofit/>
          </a:bodyPr>
          <a:lstStyle/>
          <a:p>
            <a:pPr marL="0" indent="0"/>
            <a:r>
              <a:rPr lang="en" sz="1400">
                <a:solidFill>
                  <a:srgbClr val="374151"/>
                </a:solidFill>
                <a:latin typeface="Söhne"/>
              </a:rPr>
              <a:t>Phát triển bởi Google.</a:t>
            </a:r>
          </a:p>
          <a:p>
            <a:pPr marL="0" lvl="0" indent="0" algn="ctr" rtl="0">
              <a:spcBef>
                <a:spcPts val="0"/>
              </a:spcBef>
              <a:spcAft>
                <a:spcPts val="0"/>
              </a:spcAft>
              <a:buNone/>
            </a:pPr>
            <a:r>
              <a:rPr lang="en-US" sz="1400">
                <a:solidFill>
                  <a:srgbClr val="374151"/>
                </a:solidFill>
                <a:latin typeface="Söhne"/>
              </a:rPr>
              <a:t>H</a:t>
            </a:r>
            <a:r>
              <a:rPr lang="vi-VN" sz="1400" b="0" i="0">
                <a:solidFill>
                  <a:srgbClr val="374151"/>
                </a:solidFill>
                <a:effectLst/>
                <a:latin typeface="Söhne"/>
              </a:rPr>
              <a:t>uấn luyện trên các tác vụ tự động hóa như dự đoán câu tiếp theo và điền vào khoảng trống</a:t>
            </a:r>
            <a:r>
              <a:rPr lang="en-US" sz="1400" b="0" i="0">
                <a:solidFill>
                  <a:srgbClr val="374151"/>
                </a:solidFill>
                <a:effectLst/>
                <a:latin typeface="Söhne"/>
              </a:rPr>
              <a:t>.</a:t>
            </a:r>
            <a:endParaRPr sz="1400"/>
          </a:p>
        </p:txBody>
      </p:sp>
      <p:sp>
        <p:nvSpPr>
          <p:cNvPr id="471" name="Google Shape;471;p43"/>
          <p:cNvSpPr txBox="1">
            <a:spLocks noGrp="1"/>
          </p:cNvSpPr>
          <p:nvPr>
            <p:ph type="title" idx="4"/>
          </p:nvPr>
        </p:nvSpPr>
        <p:spPr>
          <a:xfrm>
            <a:off x="6172800" y="3058300"/>
            <a:ext cx="2579314" cy="9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err="1"/>
              <a:t>RoBERTa</a:t>
            </a:r>
            <a:r>
              <a:rPr lang="en-US" sz="2400"/>
              <a:t> </a:t>
            </a:r>
            <a:endParaRPr lang="en" sz="2400"/>
          </a:p>
        </p:txBody>
      </p:sp>
      <p:sp>
        <p:nvSpPr>
          <p:cNvPr id="472" name="Google Shape;472;p43"/>
          <p:cNvSpPr txBox="1">
            <a:spLocks noGrp="1"/>
          </p:cNvSpPr>
          <p:nvPr>
            <p:ph type="subTitle" idx="5"/>
          </p:nvPr>
        </p:nvSpPr>
        <p:spPr>
          <a:xfrm>
            <a:off x="6241525" y="4049486"/>
            <a:ext cx="2258100" cy="7381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a:solidFill>
                  <a:srgbClr val="374151"/>
                </a:solidFill>
                <a:latin typeface="Söhne"/>
              </a:rPr>
              <a:t>Biến thể của BERT.</a:t>
            </a:r>
          </a:p>
          <a:p>
            <a:pPr marL="0" lvl="0" indent="0" algn="ctr" rtl="0">
              <a:spcBef>
                <a:spcPts val="0"/>
              </a:spcBef>
              <a:spcAft>
                <a:spcPts val="0"/>
              </a:spcAft>
              <a:buNone/>
            </a:pPr>
            <a:r>
              <a:rPr lang="en-US" sz="1400" b="0" i="0">
                <a:solidFill>
                  <a:srgbClr val="374151"/>
                </a:solidFill>
                <a:effectLst/>
                <a:latin typeface="Söhne"/>
              </a:rPr>
              <a:t>Đ</a:t>
            </a:r>
            <a:r>
              <a:rPr lang="vi-VN" sz="1400" b="0" i="0">
                <a:solidFill>
                  <a:srgbClr val="374151"/>
                </a:solidFill>
                <a:effectLst/>
                <a:latin typeface="Söhne"/>
              </a:rPr>
              <a:t>ược huấn luyện với các phương pháp tăng cường dữ liệu mới.</a:t>
            </a:r>
            <a:endParaRPr lang="en" sz="1400"/>
          </a:p>
          <a:p>
            <a:pPr marL="0" lvl="0" indent="0" algn="ctr" rtl="0">
              <a:spcBef>
                <a:spcPts val="0"/>
              </a:spcBef>
              <a:spcAft>
                <a:spcPts val="0"/>
              </a:spcAft>
              <a:buNone/>
            </a:pPr>
            <a:endParaRPr sz="1400"/>
          </a:p>
        </p:txBody>
      </p:sp>
      <p:sp>
        <p:nvSpPr>
          <p:cNvPr id="473" name="Google Shape;473;p43"/>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474" name="Google Shape;474;p43"/>
          <p:cNvSpPr txBox="1">
            <a:spLocks noGrp="1"/>
          </p:cNvSpPr>
          <p:nvPr>
            <p:ph type="title" idx="6"/>
          </p:nvPr>
        </p:nvSpPr>
        <p:spPr>
          <a:xfrm>
            <a:off x="720000" y="539500"/>
            <a:ext cx="7704000" cy="74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Một số mô hình tiền xử lý ngôn ngữ</a:t>
            </a:r>
            <a:endParaRPr sz="2400"/>
          </a:p>
        </p:txBody>
      </p:sp>
      <p:pic>
        <p:nvPicPr>
          <p:cNvPr id="475" name="Google Shape;475;p43"/>
          <p:cNvPicPr preferRelativeResize="0"/>
          <p:nvPr/>
        </p:nvPicPr>
        <p:blipFill rotWithShape="1">
          <a:blip r:embed="rId3">
            <a:extLst>
              <a:ext uri="{BEBA8EAE-BF5A-486C-A8C5-ECC9F3942E4B}">
                <a14:imgProps xmlns:a14="http://schemas.microsoft.com/office/drawing/2010/main">
                  <a14:imgLayer r:embed="rId4">
                    <a14:imgEffect>
                      <a14:saturation sat="33000"/>
                    </a14:imgEffect>
                  </a14:imgLayer>
                </a14:imgProps>
              </a:ext>
            </a:extLst>
          </a:blip>
          <a:srcRect l="3477" r="3477"/>
          <a:stretch/>
        </p:blipFill>
        <p:spPr>
          <a:xfrm>
            <a:off x="949950" y="1596325"/>
            <a:ext cx="1784402" cy="1278500"/>
          </a:xfrm>
          <a:prstGeom prst="rect">
            <a:avLst/>
          </a:prstGeom>
          <a:noFill/>
          <a:ln w="9525" cap="flat" cmpd="sng">
            <a:solidFill>
              <a:schemeClr val="dk1"/>
            </a:solidFill>
            <a:prstDash val="solid"/>
            <a:round/>
            <a:headEnd type="none" w="sm" len="sm"/>
            <a:tailEnd type="none" w="sm" len="sm"/>
          </a:ln>
        </p:spPr>
      </p:pic>
      <p:pic>
        <p:nvPicPr>
          <p:cNvPr id="476" name="Google Shape;476;p43"/>
          <p:cNvPicPr preferRelativeResize="0"/>
          <p:nvPr/>
        </p:nvPicPr>
        <p:blipFill rotWithShape="1">
          <a:blip r:embed="rId5">
            <a:extLst>
              <a:ext uri="{BEBA8EAE-BF5A-486C-A8C5-ECC9F3942E4B}">
                <a14:imgProps xmlns:a14="http://schemas.microsoft.com/office/drawing/2010/main">
                  <a14:imgLayer r:embed="rId6">
                    <a14:imgEffect>
                      <a14:saturation sat="0"/>
                    </a14:imgEffect>
                  </a14:imgLayer>
                </a14:imgProps>
              </a:ext>
            </a:extLst>
          </a:blip>
          <a:srcRect l="3477" r="3477"/>
          <a:stretch/>
        </p:blipFill>
        <p:spPr>
          <a:xfrm>
            <a:off x="6409650" y="1596325"/>
            <a:ext cx="1784402" cy="1278500"/>
          </a:xfrm>
          <a:prstGeom prst="rect">
            <a:avLst/>
          </a:prstGeom>
          <a:noFill/>
          <a:ln w="9525" cap="flat" cmpd="sng">
            <a:solidFill>
              <a:schemeClr val="dk1"/>
            </a:solidFill>
            <a:prstDash val="solid"/>
            <a:round/>
            <a:headEnd type="none" w="sm" len="sm"/>
            <a:tailEnd type="none" w="sm" len="sm"/>
          </a:ln>
        </p:spPr>
      </p:pic>
      <p:pic>
        <p:nvPicPr>
          <p:cNvPr id="477" name="Google Shape;477;p43"/>
          <p:cNvPicPr preferRelativeResize="0"/>
          <p:nvPr/>
        </p:nvPicPr>
        <p:blipFill rotWithShape="1">
          <a:blip r:embed="rId7">
            <a:grayscl/>
          </a:blip>
          <a:srcRect t="14176" b="14176"/>
          <a:stretch/>
        </p:blipFill>
        <p:spPr>
          <a:xfrm>
            <a:off x="3679800" y="3229725"/>
            <a:ext cx="1784402" cy="1278499"/>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2419041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7" name="Rectangle 6">
            <a:extLst>
              <a:ext uri="{FF2B5EF4-FFF2-40B4-BE49-F238E27FC236}">
                <a16:creationId xmlns:a16="http://schemas.microsoft.com/office/drawing/2014/main" id="{80EA980D-31EF-FAC8-003E-AFCD992D0786}"/>
              </a:ext>
            </a:extLst>
          </p:cNvPr>
          <p:cNvSpPr/>
          <p:nvPr/>
        </p:nvSpPr>
        <p:spPr>
          <a:xfrm>
            <a:off x="0" y="1353111"/>
            <a:ext cx="9144000" cy="1148928"/>
          </a:xfrm>
          <a:prstGeom prst="rect">
            <a:avLst/>
          </a:prstGeom>
          <a:solidFill>
            <a:schemeClr val="accent6">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30"/>
          <p:cNvSpPr txBox="1">
            <a:spLocks noGrp="1"/>
          </p:cNvSpPr>
          <p:nvPr>
            <p:ph type="ctrTitle"/>
          </p:nvPr>
        </p:nvSpPr>
        <p:spPr>
          <a:xfrm>
            <a:off x="2992520" y="2714725"/>
            <a:ext cx="5790600" cy="1225241"/>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b="0"/>
              <a:t>Cần xây dựng một mô hình tiền xử lý ngôn ngữ </a:t>
            </a:r>
            <a:r>
              <a:rPr lang="en"/>
              <a:t>dành riêng cho Tiếng Việt </a:t>
            </a:r>
            <a:endParaRPr/>
          </a:p>
        </p:txBody>
      </p:sp>
      <p:sp>
        <p:nvSpPr>
          <p:cNvPr id="187" name="Google Shape;187;p30"/>
          <p:cNvSpPr txBox="1">
            <a:spLocks noGrp="1"/>
          </p:cNvSpPr>
          <p:nvPr>
            <p:ph type="subTitle" idx="1"/>
          </p:nvPr>
        </p:nvSpPr>
        <p:spPr>
          <a:xfrm>
            <a:off x="3281308" y="1137915"/>
            <a:ext cx="5370324" cy="1526400"/>
          </a:xfrm>
          <a:prstGeom prst="rect">
            <a:avLst/>
          </a:prstGeom>
        </p:spPr>
        <p:txBody>
          <a:bodyPr spcFirstLastPara="1" wrap="square" lIns="91425" tIns="91425" rIns="91425" bIns="91425" anchor="ctr" anchorCtr="0">
            <a:noAutofit/>
          </a:bodyPr>
          <a:lstStyle/>
          <a:p>
            <a:pPr marL="0" lvl="0" indent="0" algn="r">
              <a:lnSpc>
                <a:spcPct val="150000"/>
              </a:lnSpc>
              <a:buSzPts val="2400"/>
              <a:buNone/>
            </a:pPr>
            <a:r>
              <a:rPr lang="en" sz="1600">
                <a:solidFill>
                  <a:srgbClr val="374151"/>
                </a:solidFill>
                <a:latin typeface="Söhne"/>
              </a:rPr>
              <a:t>Các mô hình đều xử lý được nhiều tác vụ trong lĩnh vực xử lý ngôn ngữ tự nhiên nhưng giới hạn chủ yếu ở Tiếng Anh.  </a:t>
            </a:r>
            <a:endParaRPr sz="1600">
              <a:solidFill>
                <a:srgbClr val="374151"/>
              </a:solidFill>
              <a:latin typeface="Söhne"/>
            </a:endParaRPr>
          </a:p>
        </p:txBody>
      </p:sp>
      <p:pic>
        <p:nvPicPr>
          <p:cNvPr id="188" name="Google Shape;188;p30"/>
          <p:cNvPicPr preferRelativeResize="0"/>
          <p:nvPr/>
        </p:nvPicPr>
        <p:blipFill rotWithShape="1">
          <a:blip r:embed="rId3">
            <a:alphaModFix/>
          </a:blip>
          <a:srcRect l="50903" t="11496" r="10242" b="27575"/>
          <a:stretch/>
        </p:blipFill>
        <p:spPr>
          <a:xfrm>
            <a:off x="-12150" y="1353111"/>
            <a:ext cx="2370800" cy="2788177"/>
          </a:xfrm>
          <a:prstGeom prst="rect">
            <a:avLst/>
          </a:prstGeom>
          <a:noFill/>
          <a:ln>
            <a:noFill/>
          </a:ln>
        </p:spPr>
      </p:pic>
      <p:sp>
        <p:nvSpPr>
          <p:cNvPr id="2" name="Google Shape;465;p43">
            <a:extLst>
              <a:ext uri="{FF2B5EF4-FFF2-40B4-BE49-F238E27FC236}">
                <a16:creationId xmlns:a16="http://schemas.microsoft.com/office/drawing/2014/main" id="{A291E40A-09D9-B7A7-8AD7-372BC9A92D48}"/>
              </a:ext>
            </a:extLst>
          </p:cNvPr>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Giới thiệu</a:t>
            </a:r>
            <a:endParaRPr sz="1200" i="1">
              <a:solidFill>
                <a:schemeClr val="dk2"/>
              </a:solidFill>
              <a:latin typeface="Playfair Display Black"/>
              <a:ea typeface="Playfair Display Black"/>
              <a:cs typeface="Playfair Display Black"/>
              <a:sym typeface="Playfair Display Black"/>
            </a:endParaRPr>
          </a:p>
        </p:txBody>
      </p:sp>
      <p:sp>
        <p:nvSpPr>
          <p:cNvPr id="3" name="Google Shape;466;p43">
            <a:extLst>
              <a:ext uri="{FF2B5EF4-FFF2-40B4-BE49-F238E27FC236}">
                <a16:creationId xmlns:a16="http://schemas.microsoft.com/office/drawing/2014/main" id="{1735A097-8201-2FAD-E30E-9AFD5240BE3F}"/>
              </a:ext>
            </a:extLst>
          </p:cNvPr>
          <p:cNvSpPr txBox="1">
            <a:spLocks/>
          </p:cNvSpPr>
          <p:nvPr/>
        </p:nvSpPr>
        <p:spPr>
          <a:xfrm>
            <a:off x="3763400" y="217836"/>
            <a:ext cx="1617199" cy="24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Playfair Display"/>
              <a:buNone/>
              <a:defRPr sz="3000" b="1" i="0" u="none" strike="noStrike" cap="none">
                <a:solidFill>
                  <a:schemeClr val="dk2"/>
                </a:solidFill>
                <a:latin typeface="Playfair Display"/>
                <a:ea typeface="Playfair Display"/>
                <a:cs typeface="Playfair Display"/>
                <a:sym typeface="Playfair Display"/>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US" sz="1200" err="1"/>
              <a:t>Đặt</a:t>
            </a:r>
            <a:r>
              <a:rPr lang="en-US" sz="1200"/>
              <a:t> </a:t>
            </a:r>
            <a:r>
              <a:rPr lang="en-US" sz="1200" err="1"/>
              <a:t>vấn</a:t>
            </a:r>
            <a:r>
              <a:rPr lang="en-US" sz="1200"/>
              <a:t> </a:t>
            </a:r>
            <a:r>
              <a:rPr lang="en-US" sz="1200" err="1"/>
              <a:t>đề</a:t>
            </a:r>
            <a:endParaRPr lang="vi-VN" sz="1200"/>
          </a:p>
        </p:txBody>
      </p:sp>
      <p:sp>
        <p:nvSpPr>
          <p:cNvPr id="4" name="Google Shape;473;p43">
            <a:extLst>
              <a:ext uri="{FF2B5EF4-FFF2-40B4-BE49-F238E27FC236}">
                <a16:creationId xmlns:a16="http://schemas.microsoft.com/office/drawing/2014/main" id="{4096E288-D0E7-7281-995C-BBD86E9E884D}"/>
              </a:ext>
            </a:extLst>
          </p:cNvPr>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b="0"/>
              <a:t>8</a:t>
            </a:fld>
            <a:endParaRPr b="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p:nvPr/>
        </p:nvSpPr>
        <p:spPr>
          <a:xfrm>
            <a:off x="626200" y="221350"/>
            <a:ext cx="1094100" cy="24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i="1">
                <a:solidFill>
                  <a:schemeClr val="dk2"/>
                </a:solidFill>
                <a:latin typeface="Playfair Display Black"/>
                <a:ea typeface="Playfair Display Black"/>
                <a:cs typeface="Playfair Display Black"/>
                <a:sym typeface="Playfair Display Black"/>
              </a:rPr>
              <a:t>Giới thiệu</a:t>
            </a:r>
            <a:endParaRPr sz="1200" i="1">
              <a:solidFill>
                <a:schemeClr val="dk2"/>
              </a:solidFill>
              <a:latin typeface="Playfair Display Black"/>
              <a:ea typeface="Playfair Display Black"/>
              <a:cs typeface="Playfair Display Black"/>
              <a:sym typeface="Playfair Display Black"/>
            </a:endParaRPr>
          </a:p>
        </p:txBody>
      </p:sp>
      <p:sp>
        <p:nvSpPr>
          <p:cNvPr id="274" name="Google Shape;274;p35"/>
          <p:cNvSpPr txBox="1">
            <a:spLocks noGrp="1"/>
          </p:cNvSpPr>
          <p:nvPr>
            <p:ph type="title"/>
          </p:nvPr>
        </p:nvSpPr>
        <p:spPr>
          <a:xfrm>
            <a:off x="3438760" y="748323"/>
            <a:ext cx="3394121"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400" err="1"/>
              <a:t>PhoBERT</a:t>
            </a:r>
            <a:r>
              <a:rPr lang="en-US" sz="2400"/>
              <a:t>: Pre-trained language models for</a:t>
            </a:r>
          </a:p>
        </p:txBody>
      </p:sp>
      <p:sp>
        <p:nvSpPr>
          <p:cNvPr id="275" name="Google Shape;275;p35"/>
          <p:cNvSpPr txBox="1">
            <a:spLocks noGrp="1"/>
          </p:cNvSpPr>
          <p:nvPr>
            <p:ph type="subTitle" idx="1"/>
          </p:nvPr>
        </p:nvSpPr>
        <p:spPr>
          <a:xfrm>
            <a:off x="3556190" y="1876199"/>
            <a:ext cx="5095441" cy="1913056"/>
          </a:xfrm>
          <a:prstGeom prst="rect">
            <a:avLst/>
          </a:prstGeom>
        </p:spPr>
        <p:txBody>
          <a:bodyPr spcFirstLastPara="1" wrap="square" lIns="91425" tIns="91425" rIns="91425" bIns="91425" anchor="ctr" anchorCtr="0">
            <a:noAutofit/>
          </a:bodyPr>
          <a:lstStyle/>
          <a:p>
            <a:pPr marL="0" indent="169863" algn="just">
              <a:lnSpc>
                <a:spcPct val="150000"/>
              </a:lnSpc>
              <a:buClr>
                <a:srgbClr val="000000"/>
              </a:buClr>
              <a:buSzPts val="1800"/>
            </a:pPr>
            <a:r>
              <a:rPr lang="en-US" sz="1400" err="1">
                <a:solidFill>
                  <a:srgbClr val="374151"/>
                </a:solidFill>
                <a:latin typeface="Söhne"/>
              </a:rPr>
              <a:t>Mô</a:t>
            </a:r>
            <a:r>
              <a:rPr lang="en-US" sz="1400">
                <a:solidFill>
                  <a:srgbClr val="374151"/>
                </a:solidFill>
                <a:latin typeface="Söhne"/>
              </a:rPr>
              <a:t> </a:t>
            </a:r>
            <a:r>
              <a:rPr lang="en-US" sz="1400" err="1">
                <a:solidFill>
                  <a:srgbClr val="374151"/>
                </a:solidFill>
                <a:latin typeface="Söhne"/>
              </a:rPr>
              <a:t>hình</a:t>
            </a:r>
            <a:r>
              <a:rPr lang="en-US" sz="1400">
                <a:solidFill>
                  <a:srgbClr val="374151"/>
                </a:solidFill>
                <a:latin typeface="Söhne"/>
              </a:rPr>
              <a:t> </a:t>
            </a:r>
            <a:r>
              <a:rPr lang="en-US" sz="1400" err="1">
                <a:solidFill>
                  <a:srgbClr val="374151"/>
                </a:solidFill>
                <a:latin typeface="Söhne"/>
              </a:rPr>
              <a:t>PhoBERT</a:t>
            </a:r>
            <a:r>
              <a:rPr lang="en-US" sz="1400">
                <a:solidFill>
                  <a:srgbClr val="374151"/>
                </a:solidFill>
                <a:latin typeface="Söhne"/>
              </a:rPr>
              <a:t> </a:t>
            </a:r>
            <a:r>
              <a:rPr lang="en-US" sz="1400" err="1">
                <a:solidFill>
                  <a:srgbClr val="374151"/>
                </a:solidFill>
                <a:latin typeface="Söhne"/>
              </a:rPr>
              <a:t>được</a:t>
            </a:r>
            <a:r>
              <a:rPr lang="en-US" sz="1400">
                <a:solidFill>
                  <a:srgbClr val="374151"/>
                </a:solidFill>
                <a:latin typeface="Söhne"/>
              </a:rPr>
              <a:t> </a:t>
            </a:r>
            <a:r>
              <a:rPr lang="en-US" sz="1400" err="1">
                <a:solidFill>
                  <a:srgbClr val="374151"/>
                </a:solidFill>
                <a:latin typeface="Söhne"/>
              </a:rPr>
              <a:t>giới</a:t>
            </a:r>
            <a:r>
              <a:rPr lang="en-US" sz="1400">
                <a:solidFill>
                  <a:srgbClr val="374151"/>
                </a:solidFill>
                <a:latin typeface="Söhne"/>
              </a:rPr>
              <a:t> </a:t>
            </a:r>
            <a:r>
              <a:rPr lang="en-US" sz="1400" err="1">
                <a:solidFill>
                  <a:srgbClr val="374151"/>
                </a:solidFill>
                <a:latin typeface="Söhne"/>
              </a:rPr>
              <a:t>thiệu</a:t>
            </a:r>
            <a:r>
              <a:rPr lang="en-US" sz="1400">
                <a:solidFill>
                  <a:srgbClr val="374151"/>
                </a:solidFill>
                <a:latin typeface="Söhne"/>
              </a:rPr>
              <a:t> </a:t>
            </a:r>
            <a:r>
              <a:rPr lang="en-US" sz="1400" err="1">
                <a:solidFill>
                  <a:srgbClr val="374151"/>
                </a:solidFill>
                <a:latin typeface="Söhne"/>
              </a:rPr>
              <a:t>bởi</a:t>
            </a:r>
            <a:r>
              <a:rPr lang="en-US" sz="1400">
                <a:solidFill>
                  <a:srgbClr val="374151"/>
                </a:solidFill>
                <a:latin typeface="Söhne"/>
              </a:rPr>
              <a:t> </a:t>
            </a:r>
            <a:r>
              <a:rPr lang="en-US" sz="1400" err="1">
                <a:solidFill>
                  <a:srgbClr val="374151"/>
                </a:solidFill>
                <a:latin typeface="Söhne"/>
              </a:rPr>
              <a:t>tác</a:t>
            </a:r>
            <a:r>
              <a:rPr lang="en-US" sz="1400">
                <a:solidFill>
                  <a:srgbClr val="374151"/>
                </a:solidFill>
                <a:latin typeface="Söhne"/>
              </a:rPr>
              <a:t> </a:t>
            </a:r>
            <a:r>
              <a:rPr lang="en-US" sz="1400" err="1">
                <a:solidFill>
                  <a:srgbClr val="374151"/>
                </a:solidFill>
                <a:latin typeface="Söhne"/>
              </a:rPr>
              <a:t>giả</a:t>
            </a:r>
            <a:r>
              <a:rPr lang="en-US" sz="1400">
                <a:solidFill>
                  <a:srgbClr val="374151"/>
                </a:solidFill>
                <a:latin typeface="Söhne"/>
              </a:rPr>
              <a:t> Dat Quoc Nguyen </a:t>
            </a:r>
            <a:r>
              <a:rPr lang="en-US" sz="1400" err="1">
                <a:solidFill>
                  <a:srgbClr val="374151"/>
                </a:solidFill>
                <a:latin typeface="Söhne"/>
              </a:rPr>
              <a:t>và</a:t>
            </a:r>
            <a:r>
              <a:rPr lang="en-US" sz="1400">
                <a:solidFill>
                  <a:srgbClr val="374151"/>
                </a:solidFill>
                <a:latin typeface="Söhne"/>
              </a:rPr>
              <a:t> Anh Tuan Nguyen.</a:t>
            </a:r>
          </a:p>
          <a:p>
            <a:pPr marL="0" indent="169863" algn="just">
              <a:lnSpc>
                <a:spcPct val="150000"/>
              </a:lnSpc>
              <a:buClr>
                <a:srgbClr val="000000"/>
              </a:buClr>
              <a:buSzPts val="1800"/>
            </a:pPr>
            <a:r>
              <a:rPr lang="en-US" sz="1400" err="1">
                <a:solidFill>
                  <a:srgbClr val="374151"/>
                </a:solidFill>
                <a:latin typeface="Söhne"/>
              </a:rPr>
              <a:t>Được</a:t>
            </a:r>
            <a:r>
              <a:rPr lang="en-US" sz="1400">
                <a:solidFill>
                  <a:srgbClr val="374151"/>
                </a:solidFill>
                <a:latin typeface="Söhne"/>
              </a:rPr>
              <a:t> </a:t>
            </a:r>
            <a:r>
              <a:rPr lang="en-US" sz="1400" err="1">
                <a:solidFill>
                  <a:srgbClr val="374151"/>
                </a:solidFill>
                <a:latin typeface="Söhne"/>
              </a:rPr>
              <a:t>phát</a:t>
            </a:r>
            <a:r>
              <a:rPr lang="en-US" sz="1400">
                <a:solidFill>
                  <a:srgbClr val="374151"/>
                </a:solidFill>
                <a:latin typeface="Söhne"/>
              </a:rPr>
              <a:t> </a:t>
            </a:r>
            <a:r>
              <a:rPr lang="en-US" sz="1400" err="1">
                <a:solidFill>
                  <a:srgbClr val="374151"/>
                </a:solidFill>
                <a:latin typeface="Söhne"/>
              </a:rPr>
              <a:t>hành</a:t>
            </a:r>
            <a:r>
              <a:rPr lang="en-US" sz="1400">
                <a:solidFill>
                  <a:srgbClr val="374151"/>
                </a:solidFill>
                <a:latin typeface="Söhne"/>
              </a:rPr>
              <a:t> </a:t>
            </a:r>
            <a:r>
              <a:rPr lang="vi-VN" sz="1400">
                <a:solidFill>
                  <a:srgbClr val="374151"/>
                </a:solidFill>
                <a:latin typeface="Söhne"/>
              </a:rPr>
              <a:t>tại hội nghị IJCAI (International Joint Conference on Artificial Intelligence)</a:t>
            </a:r>
            <a:r>
              <a:rPr lang="en-US" sz="1400">
                <a:solidFill>
                  <a:srgbClr val="374151"/>
                </a:solidFill>
                <a:latin typeface="Söhne"/>
              </a:rPr>
              <a:t> </a:t>
            </a:r>
            <a:r>
              <a:rPr lang="en-US" sz="1400" err="1">
                <a:solidFill>
                  <a:srgbClr val="374151"/>
                </a:solidFill>
                <a:latin typeface="Söhne"/>
              </a:rPr>
              <a:t>năm</a:t>
            </a:r>
            <a:r>
              <a:rPr lang="en-US" sz="1400">
                <a:solidFill>
                  <a:srgbClr val="374151"/>
                </a:solidFill>
                <a:latin typeface="Söhne"/>
              </a:rPr>
              <a:t> 2020.</a:t>
            </a:r>
          </a:p>
          <a:p>
            <a:pPr marL="0" indent="169863" algn="just">
              <a:lnSpc>
                <a:spcPct val="150000"/>
              </a:lnSpc>
              <a:buClr>
                <a:srgbClr val="000000"/>
              </a:buClr>
              <a:buSzPts val="1800"/>
            </a:pPr>
            <a:r>
              <a:rPr lang="en-US" sz="1400" err="1">
                <a:solidFill>
                  <a:srgbClr val="374151"/>
                </a:solidFill>
                <a:latin typeface="Söhne"/>
              </a:rPr>
              <a:t>PhoBERT</a:t>
            </a:r>
            <a:r>
              <a:rPr lang="en-US" sz="1400">
                <a:solidFill>
                  <a:srgbClr val="374151"/>
                </a:solidFill>
                <a:latin typeface="Söhne"/>
              </a:rPr>
              <a:t> </a:t>
            </a:r>
            <a:r>
              <a:rPr lang="en-US" sz="1400" err="1">
                <a:solidFill>
                  <a:srgbClr val="374151"/>
                </a:solidFill>
                <a:latin typeface="Söhne"/>
              </a:rPr>
              <a:t>được</a:t>
            </a:r>
            <a:r>
              <a:rPr lang="en-US" sz="1400">
                <a:solidFill>
                  <a:srgbClr val="374151"/>
                </a:solidFill>
                <a:latin typeface="Söhne"/>
              </a:rPr>
              <a:t> </a:t>
            </a:r>
            <a:r>
              <a:rPr lang="en-US" sz="1400" err="1">
                <a:solidFill>
                  <a:srgbClr val="374151"/>
                </a:solidFill>
                <a:latin typeface="Söhne"/>
              </a:rPr>
              <a:t>xây</a:t>
            </a:r>
            <a:r>
              <a:rPr lang="en-US" sz="1400">
                <a:solidFill>
                  <a:srgbClr val="374151"/>
                </a:solidFill>
                <a:latin typeface="Söhne"/>
              </a:rPr>
              <a:t> </a:t>
            </a:r>
            <a:r>
              <a:rPr lang="en-US" sz="1400" err="1">
                <a:solidFill>
                  <a:srgbClr val="374151"/>
                </a:solidFill>
                <a:latin typeface="Söhne"/>
              </a:rPr>
              <a:t>dựng</a:t>
            </a:r>
            <a:r>
              <a:rPr lang="en-US" sz="1400">
                <a:solidFill>
                  <a:srgbClr val="374151"/>
                </a:solidFill>
                <a:latin typeface="Söhne"/>
              </a:rPr>
              <a:t> </a:t>
            </a:r>
            <a:r>
              <a:rPr lang="en-US" sz="1400" err="1">
                <a:solidFill>
                  <a:srgbClr val="374151"/>
                </a:solidFill>
                <a:latin typeface="Söhne"/>
              </a:rPr>
              <a:t>với</a:t>
            </a:r>
            <a:r>
              <a:rPr lang="en-US" sz="1400">
                <a:solidFill>
                  <a:srgbClr val="374151"/>
                </a:solidFill>
                <a:latin typeface="Söhne"/>
              </a:rPr>
              <a:t> </a:t>
            </a:r>
            <a:r>
              <a:rPr lang="en-US" sz="1400" err="1">
                <a:solidFill>
                  <a:srgbClr val="374151"/>
                </a:solidFill>
                <a:latin typeface="Söhne"/>
              </a:rPr>
              <a:t>mục</a:t>
            </a:r>
            <a:r>
              <a:rPr lang="en-US" sz="1400">
                <a:solidFill>
                  <a:srgbClr val="374151"/>
                </a:solidFill>
                <a:latin typeface="Söhne"/>
              </a:rPr>
              <a:t> </a:t>
            </a:r>
            <a:r>
              <a:rPr lang="en-US" sz="1400" err="1">
                <a:solidFill>
                  <a:srgbClr val="374151"/>
                </a:solidFill>
                <a:latin typeface="Söhne"/>
              </a:rPr>
              <a:t>đích</a:t>
            </a:r>
            <a:r>
              <a:rPr lang="en-US" sz="1400">
                <a:solidFill>
                  <a:srgbClr val="374151"/>
                </a:solidFill>
                <a:latin typeface="Söhne"/>
              </a:rPr>
              <a:t> </a:t>
            </a:r>
            <a:r>
              <a:rPr lang="en-US" sz="1400" err="1">
                <a:solidFill>
                  <a:srgbClr val="374151"/>
                </a:solidFill>
                <a:latin typeface="Söhne"/>
              </a:rPr>
              <a:t>hỗ</a:t>
            </a:r>
            <a:r>
              <a:rPr lang="en-US" sz="1400">
                <a:solidFill>
                  <a:srgbClr val="374151"/>
                </a:solidFill>
                <a:latin typeface="Söhne"/>
              </a:rPr>
              <a:t> </a:t>
            </a:r>
            <a:r>
              <a:rPr lang="en-US" sz="1400" err="1">
                <a:solidFill>
                  <a:srgbClr val="374151"/>
                </a:solidFill>
                <a:latin typeface="Söhne"/>
              </a:rPr>
              <a:t>trợ</a:t>
            </a:r>
            <a:r>
              <a:rPr lang="en-US" sz="1400">
                <a:solidFill>
                  <a:srgbClr val="374151"/>
                </a:solidFill>
                <a:latin typeface="Söhne"/>
              </a:rPr>
              <a:t> </a:t>
            </a:r>
            <a:r>
              <a:rPr lang="en-US" sz="1400" err="1">
                <a:solidFill>
                  <a:srgbClr val="374151"/>
                </a:solidFill>
                <a:latin typeface="Söhne"/>
              </a:rPr>
              <a:t>cho</a:t>
            </a:r>
            <a:r>
              <a:rPr lang="en-US" sz="1400">
                <a:solidFill>
                  <a:srgbClr val="374151"/>
                </a:solidFill>
                <a:latin typeface="Söhne"/>
              </a:rPr>
              <a:t> </a:t>
            </a:r>
            <a:r>
              <a:rPr lang="en-US" sz="1400" err="1">
                <a:solidFill>
                  <a:srgbClr val="374151"/>
                </a:solidFill>
                <a:latin typeface="Söhne"/>
              </a:rPr>
              <a:t>nghiên</a:t>
            </a:r>
            <a:r>
              <a:rPr lang="en-US" sz="1400">
                <a:solidFill>
                  <a:srgbClr val="374151"/>
                </a:solidFill>
                <a:latin typeface="Söhne"/>
              </a:rPr>
              <a:t> </a:t>
            </a:r>
            <a:r>
              <a:rPr lang="en-US" sz="1400" err="1">
                <a:solidFill>
                  <a:srgbClr val="374151"/>
                </a:solidFill>
                <a:latin typeface="Söhne"/>
              </a:rPr>
              <a:t>cứu</a:t>
            </a:r>
            <a:r>
              <a:rPr lang="en-US" sz="1400">
                <a:solidFill>
                  <a:srgbClr val="374151"/>
                </a:solidFill>
                <a:latin typeface="Söhne"/>
              </a:rPr>
              <a:t> </a:t>
            </a:r>
            <a:r>
              <a:rPr lang="en-US" sz="1400" err="1">
                <a:solidFill>
                  <a:srgbClr val="374151"/>
                </a:solidFill>
                <a:latin typeface="Söhne"/>
              </a:rPr>
              <a:t>và</a:t>
            </a:r>
            <a:r>
              <a:rPr lang="en-US" sz="1400">
                <a:solidFill>
                  <a:srgbClr val="374151"/>
                </a:solidFill>
                <a:latin typeface="Söhne"/>
              </a:rPr>
              <a:t> </a:t>
            </a:r>
            <a:r>
              <a:rPr lang="en-US" sz="1400" err="1">
                <a:solidFill>
                  <a:srgbClr val="374151"/>
                </a:solidFill>
                <a:latin typeface="Söhne"/>
              </a:rPr>
              <a:t>các</a:t>
            </a:r>
            <a:r>
              <a:rPr lang="en-US" sz="1400">
                <a:solidFill>
                  <a:srgbClr val="374151"/>
                </a:solidFill>
                <a:latin typeface="Söhne"/>
              </a:rPr>
              <a:t> </a:t>
            </a:r>
            <a:r>
              <a:rPr lang="en-US" sz="1400" err="1">
                <a:solidFill>
                  <a:srgbClr val="374151"/>
                </a:solidFill>
                <a:latin typeface="Söhne"/>
              </a:rPr>
              <a:t>ứng</a:t>
            </a:r>
            <a:r>
              <a:rPr lang="en-US" sz="1400">
                <a:solidFill>
                  <a:srgbClr val="374151"/>
                </a:solidFill>
                <a:latin typeface="Söhne"/>
              </a:rPr>
              <a:t> </a:t>
            </a:r>
            <a:r>
              <a:rPr lang="en-US" sz="1400" err="1">
                <a:solidFill>
                  <a:srgbClr val="374151"/>
                </a:solidFill>
                <a:latin typeface="Söhne"/>
              </a:rPr>
              <a:t>dụng</a:t>
            </a:r>
            <a:r>
              <a:rPr lang="en-US" sz="1400">
                <a:solidFill>
                  <a:srgbClr val="374151"/>
                </a:solidFill>
                <a:latin typeface="Söhne"/>
              </a:rPr>
              <a:t> </a:t>
            </a:r>
            <a:r>
              <a:rPr lang="en-US" sz="1400" err="1">
                <a:solidFill>
                  <a:srgbClr val="374151"/>
                </a:solidFill>
                <a:latin typeface="Söhne"/>
              </a:rPr>
              <a:t>trong</a:t>
            </a:r>
            <a:r>
              <a:rPr lang="en-US" sz="1400">
                <a:solidFill>
                  <a:srgbClr val="374151"/>
                </a:solidFill>
                <a:latin typeface="Söhne"/>
              </a:rPr>
              <a:t> </a:t>
            </a:r>
            <a:r>
              <a:rPr lang="en-US" sz="1400" err="1">
                <a:solidFill>
                  <a:srgbClr val="374151"/>
                </a:solidFill>
                <a:latin typeface="Söhne"/>
              </a:rPr>
              <a:t>lĩnh</a:t>
            </a:r>
            <a:r>
              <a:rPr lang="en-US" sz="1400">
                <a:solidFill>
                  <a:srgbClr val="374151"/>
                </a:solidFill>
                <a:latin typeface="Söhne"/>
              </a:rPr>
              <a:t> </a:t>
            </a:r>
            <a:r>
              <a:rPr lang="en-US" sz="1400" err="1">
                <a:solidFill>
                  <a:srgbClr val="374151"/>
                </a:solidFill>
                <a:latin typeface="Söhne"/>
              </a:rPr>
              <a:t>vực</a:t>
            </a:r>
            <a:r>
              <a:rPr lang="en-US" sz="1400">
                <a:solidFill>
                  <a:srgbClr val="374151"/>
                </a:solidFill>
                <a:latin typeface="Söhne"/>
              </a:rPr>
              <a:t> </a:t>
            </a:r>
            <a:r>
              <a:rPr lang="en-US" sz="1400" err="1">
                <a:solidFill>
                  <a:srgbClr val="374151"/>
                </a:solidFill>
                <a:latin typeface="Söhne"/>
              </a:rPr>
              <a:t>xử</a:t>
            </a:r>
            <a:r>
              <a:rPr lang="en-US" sz="1400">
                <a:solidFill>
                  <a:srgbClr val="374151"/>
                </a:solidFill>
                <a:latin typeface="Söhne"/>
              </a:rPr>
              <a:t> </a:t>
            </a:r>
            <a:r>
              <a:rPr lang="en-US" sz="1400" err="1">
                <a:solidFill>
                  <a:srgbClr val="374151"/>
                </a:solidFill>
                <a:latin typeface="Söhne"/>
              </a:rPr>
              <a:t>lý</a:t>
            </a:r>
            <a:r>
              <a:rPr lang="en-US" sz="1400">
                <a:solidFill>
                  <a:srgbClr val="374151"/>
                </a:solidFill>
                <a:latin typeface="Söhne"/>
              </a:rPr>
              <a:t> </a:t>
            </a:r>
            <a:r>
              <a:rPr lang="en-US" sz="1400" err="1">
                <a:solidFill>
                  <a:srgbClr val="374151"/>
                </a:solidFill>
                <a:latin typeface="Söhne"/>
              </a:rPr>
              <a:t>ngôn</a:t>
            </a:r>
            <a:r>
              <a:rPr lang="en-US" sz="1400">
                <a:solidFill>
                  <a:srgbClr val="374151"/>
                </a:solidFill>
                <a:latin typeface="Söhne"/>
              </a:rPr>
              <a:t> </a:t>
            </a:r>
            <a:r>
              <a:rPr lang="en-US" sz="1400" err="1">
                <a:solidFill>
                  <a:srgbClr val="374151"/>
                </a:solidFill>
                <a:latin typeface="Söhne"/>
              </a:rPr>
              <a:t>ngữ</a:t>
            </a:r>
            <a:r>
              <a:rPr lang="en-US" sz="1400">
                <a:solidFill>
                  <a:srgbClr val="374151"/>
                </a:solidFill>
                <a:latin typeface="Söhne"/>
              </a:rPr>
              <a:t> </a:t>
            </a:r>
            <a:r>
              <a:rPr lang="en-US" sz="1400" err="1">
                <a:solidFill>
                  <a:srgbClr val="374151"/>
                </a:solidFill>
                <a:latin typeface="Söhne"/>
              </a:rPr>
              <a:t>tự</a:t>
            </a:r>
            <a:r>
              <a:rPr lang="en-US" sz="1400">
                <a:solidFill>
                  <a:srgbClr val="374151"/>
                </a:solidFill>
                <a:latin typeface="Söhne"/>
              </a:rPr>
              <a:t> </a:t>
            </a:r>
            <a:r>
              <a:rPr lang="en-US" sz="1400" err="1">
                <a:solidFill>
                  <a:srgbClr val="374151"/>
                </a:solidFill>
                <a:latin typeface="Söhne"/>
              </a:rPr>
              <a:t>nhiên</a:t>
            </a:r>
            <a:r>
              <a:rPr lang="en-US" sz="1400">
                <a:solidFill>
                  <a:srgbClr val="374151"/>
                </a:solidFill>
                <a:latin typeface="Söhne"/>
              </a:rPr>
              <a:t> </a:t>
            </a:r>
            <a:r>
              <a:rPr lang="en-US" sz="1400" err="1">
                <a:solidFill>
                  <a:srgbClr val="374151"/>
                </a:solidFill>
                <a:latin typeface="Söhne"/>
              </a:rPr>
              <a:t>cho</a:t>
            </a:r>
            <a:r>
              <a:rPr lang="en-US" sz="1400">
                <a:solidFill>
                  <a:srgbClr val="374151"/>
                </a:solidFill>
                <a:latin typeface="Söhne"/>
              </a:rPr>
              <a:t> </a:t>
            </a:r>
            <a:r>
              <a:rPr lang="en-US" sz="1400" err="1">
                <a:solidFill>
                  <a:srgbClr val="374151"/>
                </a:solidFill>
                <a:latin typeface="Söhne"/>
              </a:rPr>
              <a:t>tiếng</a:t>
            </a:r>
            <a:r>
              <a:rPr lang="en-US" sz="1400">
                <a:solidFill>
                  <a:srgbClr val="374151"/>
                </a:solidFill>
                <a:latin typeface="Söhne"/>
              </a:rPr>
              <a:t> </a:t>
            </a:r>
            <a:r>
              <a:rPr lang="en-US" sz="1400" err="1">
                <a:solidFill>
                  <a:srgbClr val="374151"/>
                </a:solidFill>
                <a:latin typeface="Söhne"/>
              </a:rPr>
              <a:t>Việt</a:t>
            </a:r>
            <a:r>
              <a:rPr lang="en-US" sz="1400">
                <a:solidFill>
                  <a:srgbClr val="374151"/>
                </a:solidFill>
                <a:latin typeface="Söhne"/>
              </a:rPr>
              <a:t>.</a:t>
            </a:r>
            <a:endParaRPr sz="1400">
              <a:solidFill>
                <a:srgbClr val="374151"/>
              </a:solidFill>
              <a:latin typeface="Söhne"/>
            </a:endParaRPr>
          </a:p>
        </p:txBody>
      </p:sp>
      <p:pic>
        <p:nvPicPr>
          <p:cNvPr id="276" name="Google Shape;276;p35"/>
          <p:cNvPicPr preferRelativeResize="0"/>
          <p:nvPr/>
        </p:nvPicPr>
        <p:blipFill rotWithShape="1">
          <a:blip r:embed="rId3"/>
          <a:srcRect l="5263" r="5263"/>
          <a:stretch/>
        </p:blipFill>
        <p:spPr>
          <a:xfrm>
            <a:off x="713100" y="1065475"/>
            <a:ext cx="2269073" cy="3404426"/>
          </a:xfrm>
          <a:prstGeom prst="rect">
            <a:avLst/>
          </a:prstGeom>
          <a:noFill/>
          <a:ln w="9525" cap="flat" cmpd="sng">
            <a:solidFill>
              <a:schemeClr val="dk1"/>
            </a:solidFill>
            <a:prstDash val="solid"/>
            <a:round/>
            <a:headEnd type="none" w="sm" len="sm"/>
            <a:tailEnd type="none" w="sm" len="sm"/>
          </a:ln>
        </p:spPr>
      </p:pic>
      <p:sp>
        <p:nvSpPr>
          <p:cNvPr id="277" name="Google Shape;277;p35"/>
          <p:cNvSpPr txBox="1">
            <a:spLocks noGrp="1"/>
          </p:cNvSpPr>
          <p:nvPr>
            <p:ph type="ctrTitle" idx="4294967295"/>
          </p:nvPr>
        </p:nvSpPr>
        <p:spPr>
          <a:xfrm>
            <a:off x="4024950" y="221350"/>
            <a:ext cx="1642320" cy="244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Giới thiệu bài báo</a:t>
            </a:r>
            <a:endParaRPr sz="1200">
              <a:solidFill>
                <a:schemeClr val="dk2"/>
              </a:solidFill>
            </a:endParaRPr>
          </a:p>
        </p:txBody>
      </p:sp>
      <p:sp>
        <p:nvSpPr>
          <p:cNvPr id="278" name="Google Shape;278;p35"/>
          <p:cNvSpPr txBox="1">
            <a:spLocks noGrp="1"/>
          </p:cNvSpPr>
          <p:nvPr>
            <p:ph type="sldNum" idx="12"/>
          </p:nvPr>
        </p:nvSpPr>
        <p:spPr>
          <a:xfrm>
            <a:off x="7950925" y="219450"/>
            <a:ext cx="548700" cy="24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79" name="Google Shape;279;p35"/>
          <p:cNvSpPr/>
          <p:nvPr/>
        </p:nvSpPr>
        <p:spPr>
          <a:xfrm>
            <a:off x="6832881" y="834014"/>
            <a:ext cx="2095080" cy="620901"/>
          </a:xfrm>
          <a:prstGeom prst="rect">
            <a:avLst/>
          </a:prstGeom>
        </p:spPr>
        <p:txBody>
          <a:bodyPr>
            <a:prstTxWarp prst="textPlain">
              <a:avLst/>
            </a:prstTxWarp>
          </a:bodyPr>
          <a:lstStyle/>
          <a:p>
            <a:pPr lvl="0" algn="ctr"/>
            <a:r>
              <a:rPr lang="en-US" b="1" i="0">
                <a:ln w="9525" cap="flat" cmpd="sng">
                  <a:solidFill>
                    <a:schemeClr val="dk2"/>
                  </a:solidFill>
                  <a:prstDash val="solid"/>
                  <a:round/>
                  <a:headEnd type="none" w="sm" len="sm"/>
                  <a:tailEnd type="none" w="sm" len="sm"/>
                </a:ln>
                <a:noFill/>
                <a:latin typeface="Playfair Display"/>
              </a:rPr>
              <a:t>Vietnamese</a:t>
            </a:r>
          </a:p>
        </p:txBody>
      </p:sp>
    </p:spTree>
    <p:extLst>
      <p:ext uri="{BB962C8B-B14F-4D97-AF65-F5344CB8AC3E}">
        <p14:creationId xmlns:p14="http://schemas.microsoft.com/office/powerpoint/2010/main" val="2835775369"/>
      </p:ext>
    </p:extLst>
  </p:cSld>
  <p:clrMapOvr>
    <a:masterClrMapping/>
  </p:clrMapOvr>
</p:sld>
</file>

<file path=ppt/theme/theme1.xml><?xml version="1.0" encoding="utf-8"?>
<a:theme xmlns:a="http://schemas.openxmlformats.org/drawingml/2006/main" name="Korean Style Grayscale Portfolio by Slidesgo">
  <a:themeElements>
    <a:clrScheme name="Simple Light">
      <a:dk1>
        <a:srgbClr val="191919"/>
      </a:dk1>
      <a:lt1>
        <a:srgbClr val="FFFFFF"/>
      </a:lt1>
      <a:dk2>
        <a:srgbClr val="4B4A4A"/>
      </a:dk2>
      <a:lt2>
        <a:srgbClr val="767676"/>
      </a:lt2>
      <a:accent1>
        <a:srgbClr val="D9D9D9"/>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b3dd761a-17fa-430a-b3a7-60aede42e57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ài liệu" ma:contentTypeID="0x010100EC2D0F278148E942919E5E50B2CE1002" ma:contentTypeVersion="15" ma:contentTypeDescription="Tạo tài liệu mới." ma:contentTypeScope="" ma:versionID="ef196b20ad7391e4d054d417935b699e">
  <xsd:schema xmlns:xsd="http://www.w3.org/2001/XMLSchema" xmlns:xs="http://www.w3.org/2001/XMLSchema" xmlns:p="http://schemas.microsoft.com/office/2006/metadata/properties" xmlns:ns3="b3dd761a-17fa-430a-b3a7-60aede42e57b" xmlns:ns4="191f001b-63df-4d49-aa15-0ce731e78454" targetNamespace="http://schemas.microsoft.com/office/2006/metadata/properties" ma:root="true" ma:fieldsID="825d3a7d25cd2abae70f1a91a6d57b9e" ns3:_="" ns4:_="">
    <xsd:import namespace="b3dd761a-17fa-430a-b3a7-60aede42e57b"/>
    <xsd:import namespace="191f001b-63df-4d49-aa15-0ce731e7845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4:SharedWithUsers" minOccurs="0"/>
                <xsd:element ref="ns4:SharedWithDetails" minOccurs="0"/>
                <xsd:element ref="ns4:SharingHintHash"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dd761a-17fa-430a-b3a7-60aede42e5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91f001b-63df-4d49-aa15-0ce731e78454" elementFormDefault="qualified">
    <xsd:import namespace="http://schemas.microsoft.com/office/2006/documentManagement/types"/>
    <xsd:import namespace="http://schemas.microsoft.com/office/infopath/2007/PartnerControls"/>
    <xsd:element name="SharedWithUsers" ma:index="17"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Chia sẻ Có Chi tiết" ma:internalName="SharedWithDetails" ma:readOnly="true">
      <xsd:simpleType>
        <xsd:restriction base="dms:Note">
          <xsd:maxLength value="255"/>
        </xsd:restriction>
      </xsd:simpleType>
    </xsd:element>
    <xsd:element name="SharingHintHash" ma:index="19"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AADE45-98A6-4370-9D26-23D8A6BB1646}">
  <ds:schemaRefs>
    <ds:schemaRef ds:uri="191f001b-63df-4d49-aa15-0ce731e78454"/>
    <ds:schemaRef ds:uri="b3dd761a-17fa-430a-b3a7-60aede42e57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94556D5-D3EA-4926-B618-CD60E107E6DB}">
  <ds:schemaRefs>
    <ds:schemaRef ds:uri="http://schemas.microsoft.com/sharepoint/v3/contenttype/forms"/>
  </ds:schemaRefs>
</ds:datastoreItem>
</file>

<file path=customXml/itemProps3.xml><?xml version="1.0" encoding="utf-8"?>
<ds:datastoreItem xmlns:ds="http://schemas.openxmlformats.org/officeDocument/2006/customXml" ds:itemID="{84F5BDAD-A872-4F04-BC4E-EC22517A4679}">
  <ds:schemaRefs>
    <ds:schemaRef ds:uri="191f001b-63df-4d49-aa15-0ce731e78454"/>
    <ds:schemaRef ds:uri="b3dd761a-17fa-430a-b3a7-60aede42e57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50</Slides>
  <Notes>49</Notes>
  <HiddenSlides>0</HiddenSlide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Korean Style Grayscale Portfolio by Slidesgo</vt:lpstr>
      <vt:lpstr>PhoBERT: Pre-trained language models for</vt:lpstr>
      <vt:lpstr>Giới thiệu thành viên</vt:lpstr>
      <vt:lpstr>Giới thiệu</vt:lpstr>
      <vt:lpstr>GIỚI</vt:lpstr>
      <vt:lpstr>Pre-trained</vt:lpstr>
      <vt:lpstr>Tại sao cần</vt:lpstr>
      <vt:lpstr>Đặt vấn đề</vt:lpstr>
      <vt:lpstr>Cần xây dựng một mô hình tiền xử lý ngôn ngữ dành riêng cho Tiếng Việt </vt:lpstr>
      <vt:lpstr>PhoBERT: Pre-trained language models for</vt:lpstr>
      <vt:lpstr>Giới thiệu bài báo</vt:lpstr>
      <vt:lpstr>2</vt:lpstr>
      <vt:lpstr>Một số phương pháp và nghiên cứu</vt:lpstr>
      <vt:lpstr>Sử dụng thêm dữ liệu huấn luyện và huấn luyện mô hình ở mức từ.</vt:lpstr>
      <vt:lpstr>Cải tiến của PhoBERT</vt:lpstr>
      <vt:lpstr>Phương pháp của</vt:lpstr>
      <vt:lpstr>3</vt:lpstr>
      <vt:lpstr>BERT</vt:lpstr>
      <vt:lpstr>BERT</vt:lpstr>
      <vt:lpstr>Vai trò của</vt:lpstr>
      <vt:lpstr>Ứng Dụng Của BERT</vt:lpstr>
      <vt:lpstr>RoBERTa</vt:lpstr>
      <vt:lpstr>Kỹ thuật cải tiến của</vt:lpstr>
      <vt:lpstr>Ứng dụng của RoBERTa</vt:lpstr>
      <vt:lpstr>Giải quyết vấn đề 1</vt:lpstr>
      <vt:lpstr>Giải quyết vấn đề 2</vt:lpstr>
      <vt:lpstr>Tối ưu hóa</vt:lpstr>
      <vt:lpstr>Tối ưu hóa</vt:lpstr>
      <vt:lpstr>CÀI ĐẶT</vt:lpstr>
      <vt:lpstr>Dataset</vt:lpstr>
      <vt:lpstr>Dataset</vt:lpstr>
      <vt:lpstr>Đối với tác vụ NLI</vt:lpstr>
      <vt:lpstr>Fine-tuning</vt:lpstr>
      <vt:lpstr>Fine-tuning</vt:lpstr>
      <vt:lpstr>Đối với tác vụ Depedency parsing</vt:lpstr>
      <vt:lpstr>Fine-tuning</vt:lpstr>
      <vt:lpstr>Kết quả</vt:lpstr>
      <vt:lpstr>Kết quả</vt:lpstr>
      <vt:lpstr>THỰC NGHIỆM LẠI</vt:lpstr>
      <vt:lpstr>Vietnamese news text classification corpus</vt:lpstr>
      <vt:lpstr>PowerPoint Presentation</vt:lpstr>
      <vt:lpstr>PowerPoint Presentation</vt:lpstr>
      <vt:lpstr>Độ đo</vt:lpstr>
      <vt:lpstr>Độ đo</vt:lpstr>
      <vt:lpstr>Mô tả bài toán</vt:lpstr>
      <vt:lpstr>Demo</vt:lpstr>
      <vt:lpstr>5</vt:lpstr>
      <vt:lpstr>Đánh giá kết quả thực nghiệm</vt:lpstr>
      <vt:lpstr>Kết luận</vt:lpstr>
      <vt:lpstr>TÀI LIỆU THAM KHẢO</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KOREAN STYLE GRAYSCALE</dc:title>
  <dc:creator>Thanh Phat</dc:creator>
  <cp:revision>1</cp:revision>
  <dcterms:modified xsi:type="dcterms:W3CDTF">2023-06-01T00:53:50Z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0x010100EC2D0F278148E942919E5E50B2CE1002</vt:lpwstr>
  </property>
</Properties>
</file>